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2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5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1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2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3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5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90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6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208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24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57EEC-C6DD-46BD-9AA6-5CB3C3655EDF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68763-3F31-4C16-A3D1-3DEC1B6B9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63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113" y="755958"/>
            <a:ext cx="6500386" cy="43257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38647" y="2782335"/>
            <a:ext cx="382137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Direct Entry Screening </a:t>
            </a:r>
            <a:r>
              <a:rPr lang="en-US" sz="1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for 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2017/2018</a:t>
            </a:r>
            <a:r>
              <a:rPr lang="en-US" sz="1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 session is scheduled to hold on,</a:t>
            </a:r>
            <a:r>
              <a:rPr lang="en-US" sz="1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Thursday,</a:t>
            </a:r>
            <a:r>
              <a:rPr lang="en-US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26</a:t>
            </a:r>
            <a:r>
              <a:rPr lang="en-US" sz="2000" b="1" baseline="300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th</a:t>
            </a:r>
            <a:r>
              <a:rPr lang="en-US" sz="20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 Oct 2017</a:t>
            </a:r>
            <a:r>
              <a:rPr lang="en-US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gency FB" panose="020B0503020202020204" pitchFamily="34" charset="0"/>
              </a:rPr>
              <a:t>. </a:t>
            </a:r>
            <a:r>
              <a:rPr lang="en-US" sz="16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All prospective candidates should please take note</a:t>
            </a:r>
            <a:r>
              <a:rPr lang="en-US" sz="1600" b="1" dirty="0" smtClean="0">
                <a:solidFill>
                  <a:srgbClr val="7030A0"/>
                </a:solidFill>
                <a:latin typeface="Agency FB" panose="020B0503020202020204" pitchFamily="34" charset="0"/>
              </a:rPr>
              <a:t>. </a:t>
            </a:r>
            <a:endParaRPr lang="en-US" sz="1600" b="1" dirty="0">
              <a:solidFill>
                <a:srgbClr val="7030A0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98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Anayo Osuji</dc:creator>
  <cp:lastModifiedBy>Anayo Osuji</cp:lastModifiedBy>
  <cp:revision>8</cp:revision>
  <dcterms:created xsi:type="dcterms:W3CDTF">2017-10-18T11:22:39Z</dcterms:created>
  <dcterms:modified xsi:type="dcterms:W3CDTF">2017-10-18T13:24:08Z</dcterms:modified>
</cp:coreProperties>
</file>