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9"/>
  </p:notesMasterIdLst>
  <p:sldIdLst>
    <p:sldId id="258" r:id="rId2"/>
    <p:sldId id="259" r:id="rId3"/>
    <p:sldId id="371" r:id="rId4"/>
    <p:sldId id="260" r:id="rId5"/>
    <p:sldId id="359" r:id="rId6"/>
    <p:sldId id="360" r:id="rId7"/>
    <p:sldId id="361" r:id="rId8"/>
    <p:sldId id="362" r:id="rId9"/>
    <p:sldId id="375" r:id="rId10"/>
    <p:sldId id="363" r:id="rId11"/>
    <p:sldId id="364" r:id="rId12"/>
    <p:sldId id="365" r:id="rId13"/>
    <p:sldId id="366" r:id="rId14"/>
    <p:sldId id="367" r:id="rId15"/>
    <p:sldId id="374" r:id="rId16"/>
    <p:sldId id="368" r:id="rId17"/>
    <p:sldId id="31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434A1-A444-4A07-AB2D-CA252859084C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04BD-4546-431E-B3A9-5AC318DE6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47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976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20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20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20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20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20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20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20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41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05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05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20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20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20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2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2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82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BB228-B75A-4072-8554-9C29A97AFAC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BB228-B75A-4072-8554-9C29A97AFAC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BB228-B75A-4072-8554-9C29A97AFAC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BB228-B75A-4072-8554-9C29A97AFAC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BB228-B75A-4072-8554-9C29A97AFAC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BB228-B75A-4072-8554-9C29A97AFAC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BB228-B75A-4072-8554-9C29A97AFAC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BB228-B75A-4072-8554-9C29A97AFAC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BB228-B75A-4072-8554-9C29A97AFAC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ABB228-B75A-4072-8554-9C29A97AFACF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1230086"/>
            <a:chOff x="0" y="0"/>
            <a:chExt cx="9144000" cy="1230086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219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67553"/>
              <a:ext cx="9144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F:\unnlogo.gif"/>
            <p:cNvPicPr/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8138" y="10886"/>
              <a:ext cx="1659417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0" y="367553"/>
              <a:ext cx="9144000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chemeClr val="tx1"/>
                  </a:solidFill>
                </a:rPr>
                <a:t>                                UNIVERSITY OF NIGERIA</a:t>
              </a:r>
              <a:r>
                <a:rPr lang="en-US" sz="1700" baseline="0" dirty="0">
                  <a:solidFill>
                    <a:schemeClr val="tx1"/>
                  </a:solidFill>
                </a:rPr>
                <a:t>  -    SUNY OSWEGO WORKSHOP        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451826"/>
            <a:ext cx="9144000" cy="457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MOODLE TRAINING</a:t>
            </a:r>
            <a:endParaRPr lang="en-US" sz="20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 descr="SUNY Oswego home pag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70597"/>
            <a:ext cx="1284298" cy="128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162.144.89.24/moodl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924800" cy="16002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ahnschrift SemiBold" pitchFamily="34" charset="0"/>
              </a:rPr>
              <a:t>Moodle tutorial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505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DR. CHIELO IFEANYI CELESTINE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648200"/>
            <a:ext cx="761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Chief Programmer</a:t>
            </a:r>
          </a:p>
          <a:p>
            <a:pPr algn="ctr"/>
            <a:r>
              <a:rPr lang="en-US" dirty="0"/>
              <a:t>&amp;</a:t>
            </a:r>
          </a:p>
          <a:p>
            <a:pPr algn="ctr"/>
            <a:r>
              <a:rPr lang="en-US" dirty="0"/>
              <a:t>Head </a:t>
            </a:r>
            <a:r>
              <a:rPr lang="en-US" dirty="0" err="1"/>
              <a:t>Webometrics</a:t>
            </a:r>
            <a:r>
              <a:rPr lang="en-US" dirty="0"/>
              <a:t> Section</a:t>
            </a:r>
          </a:p>
          <a:p>
            <a:pPr algn="ctr"/>
            <a:r>
              <a:rPr lang="en-US" dirty="0"/>
              <a:t>ICT Unit, UNN</a:t>
            </a:r>
          </a:p>
        </p:txBody>
      </p:sp>
    </p:spTree>
    <p:extLst>
      <p:ext uri="{BB962C8B-B14F-4D97-AF65-F5344CB8AC3E}">
        <p14:creationId xmlns:p14="http://schemas.microsoft.com/office/powerpoint/2010/main" xmlns="" val="226643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55"/>
          <a:stretch/>
        </p:blipFill>
        <p:spPr bwMode="auto">
          <a:xfrm>
            <a:off x="1752600" y="1371600"/>
            <a:ext cx="624502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p Arrow 6"/>
          <p:cNvSpPr/>
          <p:nvPr/>
        </p:nvSpPr>
        <p:spPr>
          <a:xfrm rot="5400000">
            <a:off x="1524000" y="1828800"/>
            <a:ext cx="381000" cy="1752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 err="1"/>
              <a:t>Pastte</a:t>
            </a:r>
            <a:r>
              <a:rPr lang="en-US" sz="1050" dirty="0"/>
              <a:t> </a:t>
            </a:r>
            <a:r>
              <a:rPr lang="en-US" sz="1050" dirty="0" err="1"/>
              <a:t>ur</a:t>
            </a:r>
            <a:r>
              <a:rPr lang="en-US" sz="1050" dirty="0"/>
              <a:t> module sub title</a:t>
            </a:r>
          </a:p>
        </p:txBody>
      </p:sp>
      <p:sp>
        <p:nvSpPr>
          <p:cNvPr id="8" name="Up Arrow 7"/>
          <p:cNvSpPr/>
          <p:nvPr/>
        </p:nvSpPr>
        <p:spPr>
          <a:xfrm rot="5400000">
            <a:off x="1447800" y="3352800"/>
            <a:ext cx="381000" cy="1752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 err="1"/>
              <a:t>Pastte</a:t>
            </a:r>
            <a:r>
              <a:rPr lang="en-US" sz="1050" dirty="0"/>
              <a:t> the overview of the sub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43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634348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1295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a content page for the added activity</a:t>
            </a:r>
          </a:p>
        </p:txBody>
      </p:sp>
      <p:sp>
        <p:nvSpPr>
          <p:cNvPr id="8" name="Up Arrow 7"/>
          <p:cNvSpPr/>
          <p:nvPr/>
        </p:nvSpPr>
        <p:spPr>
          <a:xfrm rot="5400000">
            <a:off x="1676400" y="1295400"/>
            <a:ext cx="381000" cy="1752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 err="1"/>
              <a:t>Pastte</a:t>
            </a:r>
            <a:r>
              <a:rPr lang="en-US" sz="1050" dirty="0"/>
              <a:t> </a:t>
            </a:r>
            <a:r>
              <a:rPr lang="en-US" sz="1050" dirty="0" err="1"/>
              <a:t>ur</a:t>
            </a:r>
            <a:r>
              <a:rPr lang="en-US" sz="1050" dirty="0"/>
              <a:t> module sub title</a:t>
            </a:r>
          </a:p>
        </p:txBody>
      </p:sp>
      <p:sp>
        <p:nvSpPr>
          <p:cNvPr id="9" name="Up Arrow 8"/>
          <p:cNvSpPr/>
          <p:nvPr/>
        </p:nvSpPr>
        <p:spPr>
          <a:xfrm rot="5400000">
            <a:off x="1676400" y="2590800"/>
            <a:ext cx="381000" cy="1752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 err="1"/>
              <a:t>Pastte</a:t>
            </a:r>
            <a:r>
              <a:rPr lang="en-US" sz="1050" dirty="0"/>
              <a:t> the overview of the sub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010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3.33333E-6 L 0.24583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91449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2192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Follow steps in slide 8 and 9 to Add a forum as an activity</a:t>
            </a:r>
          </a:p>
        </p:txBody>
      </p:sp>
      <p:sp>
        <p:nvSpPr>
          <p:cNvPr id="8" name="Up Arrow 7"/>
          <p:cNvSpPr/>
          <p:nvPr/>
        </p:nvSpPr>
        <p:spPr>
          <a:xfrm rot="5400000">
            <a:off x="1600200" y="1905000"/>
            <a:ext cx="381000" cy="1752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 err="1"/>
              <a:t>Pastte</a:t>
            </a:r>
            <a:r>
              <a:rPr lang="en-US" sz="1050" dirty="0"/>
              <a:t> </a:t>
            </a:r>
            <a:r>
              <a:rPr lang="en-US" sz="1050" dirty="0" err="1"/>
              <a:t>ur</a:t>
            </a:r>
            <a:r>
              <a:rPr lang="en-US" sz="1050" dirty="0"/>
              <a:t> module </a:t>
            </a:r>
            <a:r>
              <a:rPr lang="en-US" sz="1050" dirty="0" err="1"/>
              <a:t>discoursion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92454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3040" r="12659" b="10941"/>
          <a:stretch/>
        </p:blipFill>
        <p:spPr bwMode="auto">
          <a:xfrm>
            <a:off x="2416626" y="1447800"/>
            <a:ext cx="573786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143000"/>
            <a:ext cx="1502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Follow steps in slide 8 and 9 to Add an assignment as an activity</a:t>
            </a:r>
          </a:p>
        </p:txBody>
      </p:sp>
      <p:sp>
        <p:nvSpPr>
          <p:cNvPr id="9" name="Up Arrow 8"/>
          <p:cNvSpPr/>
          <p:nvPr/>
        </p:nvSpPr>
        <p:spPr>
          <a:xfrm rot="5400000">
            <a:off x="1600200" y="1752600"/>
            <a:ext cx="381000" cy="1752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 err="1"/>
              <a:t>Pastte</a:t>
            </a:r>
            <a:r>
              <a:rPr lang="en-US" sz="1050" dirty="0"/>
              <a:t> </a:t>
            </a:r>
            <a:r>
              <a:rPr lang="en-US" sz="1050" dirty="0" err="1"/>
              <a:t>ur</a:t>
            </a:r>
            <a:r>
              <a:rPr lang="en-US" sz="1050" dirty="0"/>
              <a:t> assignment</a:t>
            </a:r>
          </a:p>
        </p:txBody>
      </p:sp>
    </p:spTree>
    <p:extLst>
      <p:ext uri="{BB962C8B-B14F-4D97-AF65-F5344CB8AC3E}">
        <p14:creationId xmlns:p14="http://schemas.microsoft.com/office/powerpoint/2010/main" xmlns="" val="16428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1752600" cy="29718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Add quiz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6889" r="9830" b="11597"/>
          <a:stretch/>
        </p:blipFill>
        <p:spPr bwMode="auto">
          <a:xfrm>
            <a:off x="3200400" y="1295400"/>
            <a:ext cx="5104765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143000"/>
            <a:ext cx="1502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Follow steps in slide 8 and 9 to Add a  quiz as an activity</a:t>
            </a:r>
          </a:p>
        </p:txBody>
      </p:sp>
      <p:sp>
        <p:nvSpPr>
          <p:cNvPr id="9" name="Up Arrow 8"/>
          <p:cNvSpPr/>
          <p:nvPr/>
        </p:nvSpPr>
        <p:spPr>
          <a:xfrm rot="5400000">
            <a:off x="1600200" y="1752600"/>
            <a:ext cx="381000" cy="1752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 err="1"/>
              <a:t>Pastte</a:t>
            </a:r>
            <a:r>
              <a:rPr lang="en-US" sz="1050" dirty="0"/>
              <a:t> </a:t>
            </a:r>
            <a:r>
              <a:rPr lang="en-US" sz="1050" dirty="0" err="1"/>
              <a:t>ur</a:t>
            </a:r>
            <a:r>
              <a:rPr lang="en-US" sz="1050" dirty="0"/>
              <a:t> module quiz</a:t>
            </a:r>
          </a:p>
        </p:txBody>
      </p:sp>
    </p:spTree>
    <p:extLst>
      <p:ext uri="{BB962C8B-B14F-4D97-AF65-F5344CB8AC3E}">
        <p14:creationId xmlns:p14="http://schemas.microsoft.com/office/powerpoint/2010/main" xmlns="" val="5141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1752600" cy="29718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Add questions and answers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0930" r="7946" b="4751"/>
          <a:stretch/>
        </p:blipFill>
        <p:spPr bwMode="auto">
          <a:xfrm>
            <a:off x="3124200" y="1295400"/>
            <a:ext cx="50292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4939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914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Follow steps in slide 8 and 9 to Add a chat as an activity</a:t>
            </a:r>
          </a:p>
        </p:txBody>
      </p:sp>
      <p:sp>
        <p:nvSpPr>
          <p:cNvPr id="8" name="Up Arrow 7"/>
          <p:cNvSpPr/>
          <p:nvPr/>
        </p:nvSpPr>
        <p:spPr>
          <a:xfrm rot="5400000">
            <a:off x="1998617" y="838200"/>
            <a:ext cx="457200" cy="2590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 err="1"/>
              <a:t>Pastte</a:t>
            </a:r>
            <a:r>
              <a:rPr lang="en-US" sz="1050" dirty="0"/>
              <a:t> </a:t>
            </a:r>
            <a:r>
              <a:rPr lang="en-US" sz="1050" dirty="0" err="1"/>
              <a:t>ur</a:t>
            </a:r>
            <a:r>
              <a:rPr lang="en-US" sz="1050" dirty="0"/>
              <a:t> module </a:t>
            </a:r>
            <a:r>
              <a:rPr lang="en-US" sz="1050" dirty="0" err="1"/>
              <a:t>discoursion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41482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2000" dirty="0"/>
              <a:t>Step 11.	 Note that you can edit you profile photo to your choice.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951A179-80A1-4A26-A6D9-D4E62AB01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THANKS </a:t>
            </a:r>
          </a:p>
        </p:txBody>
      </p:sp>
    </p:spTree>
    <p:extLst>
      <p:ext uri="{BB962C8B-B14F-4D97-AF65-F5344CB8AC3E}">
        <p14:creationId xmlns:p14="http://schemas.microsoft.com/office/powerpoint/2010/main" xmlns="" val="64705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6400800" cy="807720"/>
          </a:xfrm>
        </p:spPr>
        <p:txBody>
          <a:bodyPr>
            <a:normAutofit/>
          </a:bodyPr>
          <a:lstStyle/>
          <a:p>
            <a:r>
              <a:rPr lang="en-US" sz="2000" b="1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7848600" cy="2286000"/>
          </a:xfrm>
        </p:spPr>
        <p:txBody>
          <a:bodyPr>
            <a:noAutofit/>
          </a:bodyPr>
          <a:lstStyle/>
          <a:p>
            <a:pPr algn="l"/>
            <a:r>
              <a:rPr lang="en-US" sz="1600" b="1" i="0" dirty="0">
                <a:latin typeface="Verdana" pitchFamily="34" charset="0"/>
                <a:ea typeface="Verdana" pitchFamily="34" charset="0"/>
              </a:rPr>
              <a:t>Overview</a:t>
            </a:r>
            <a:endParaRPr lang="en-US" sz="1600" i="0" dirty="0">
              <a:latin typeface="Verdana" pitchFamily="34" charset="0"/>
              <a:ea typeface="Verdana" pitchFamily="34" charset="0"/>
            </a:endParaRPr>
          </a:p>
          <a:p>
            <a:pPr algn="l"/>
            <a:r>
              <a:rPr lang="en-US" sz="1600" i="0" dirty="0">
                <a:latin typeface="Verdana" pitchFamily="34" charset="0"/>
                <a:ea typeface="Verdana" pitchFamily="34" charset="0"/>
              </a:rPr>
              <a:t>Modular Object Oriented Distant Learning Environment (MOODLE) is a web application that can enable a teacher to prepare a course online or in a website and enable learners to access the course. In other words, MOODLE enables a teacher to extend a classroom to the internet. MOODLE  is a typical examples of a Course Management System (CMS) or a Learning Management System (LMS) and every of such systems are web applications, they run on a server and are accessed through a web browser. </a:t>
            </a:r>
          </a:p>
        </p:txBody>
      </p:sp>
    </p:spTree>
    <p:extLst>
      <p:ext uri="{BB962C8B-B14F-4D97-AF65-F5344CB8AC3E}">
        <p14:creationId xmlns:p14="http://schemas.microsoft.com/office/powerpoint/2010/main" xmlns="" val="54710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807720"/>
          </a:xfrm>
        </p:spPr>
        <p:txBody>
          <a:bodyPr>
            <a:normAutofit/>
          </a:bodyPr>
          <a:lstStyle/>
          <a:p>
            <a:r>
              <a:rPr lang="en-US" sz="2400" b="1" dirty="0"/>
              <a:t>Instructional Objectives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6858000" cy="2286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i="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By the end of this module, the students should be able to:</a:t>
            </a:r>
          </a:p>
          <a:p>
            <a:pPr algn="l"/>
            <a:r>
              <a:rPr lang="en-US" i="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1.Log in to MOODLE</a:t>
            </a:r>
          </a:p>
          <a:p>
            <a:pPr algn="l"/>
            <a:r>
              <a:rPr lang="en-US" i="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2. Create a course in MOODLE</a:t>
            </a:r>
          </a:p>
          <a:p>
            <a:pPr algn="l"/>
            <a:r>
              <a:rPr lang="en-US" i="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3. Add users to the course</a:t>
            </a:r>
          </a:p>
          <a:p>
            <a:pPr algn="l"/>
            <a:r>
              <a:rPr lang="en-US" i="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4. Add activities and/or  resources to the course</a:t>
            </a:r>
          </a:p>
          <a:p>
            <a:pPr algn="l"/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xmlns="" val="395651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6400800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Logging into MOODLE</a:t>
            </a:r>
            <a:r>
              <a:rPr lang="en-US" dirty="0"/>
              <a:t>       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77000" cy="29718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Logging into MOODLE simply means gaining access into MOODLE platform either as a instructor or as a learner. To do this, one have to follow the steps below.</a:t>
            </a:r>
          </a:p>
          <a:p>
            <a:pPr lvl="0" algn="l"/>
            <a:r>
              <a:rPr lang="en-US" dirty="0"/>
              <a:t>Open a browser (Google chrome)</a:t>
            </a:r>
          </a:p>
          <a:p>
            <a:pPr lvl="0" algn="l"/>
            <a:r>
              <a:rPr lang="en-US" dirty="0"/>
              <a:t>Enter the MOODLE web address in the </a:t>
            </a:r>
          </a:p>
          <a:p>
            <a:pPr lvl="0" algn="l"/>
            <a:r>
              <a:rPr lang="en-US" dirty="0"/>
              <a:t>address bar and press enter</a:t>
            </a:r>
          </a:p>
          <a:p>
            <a:pPr algn="l"/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u="sng" dirty="0">
                <a:hlinkClick r:id="rId3"/>
              </a:rPr>
              <a:t>http://162.144.89.24/moodle/</a:t>
            </a:r>
            <a:r>
              <a:rPr lang="en-US" dirty="0"/>
              <a:t> )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dirty="0"/>
              <a:t>Click log in at the top right hand corner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dirty="0"/>
              <a:t>Enter your user name and your password and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dirty="0"/>
              <a:t>Click login.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4" cstate="print"/>
          <a:srcRect b="17307"/>
          <a:stretch/>
        </p:blipFill>
        <p:spPr>
          <a:xfrm>
            <a:off x="4876800" y="4114800"/>
            <a:ext cx="3505200" cy="175804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497"/>
          <a:stretch/>
        </p:blipFill>
        <p:spPr bwMode="auto">
          <a:xfrm>
            <a:off x="4876800" y="30480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16200000">
            <a:off x="7409089" y="4554310"/>
            <a:ext cx="1336221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343400" y="5105400"/>
            <a:ext cx="1336221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Log in here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072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0811 L -3.33333E-6 -0.141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1.97085E-6 L 0.08524 1.970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64008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course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6477000" cy="347254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i="0" dirty="0"/>
              <a:t>A Course is a tool in MOODLE that enables a </a:t>
            </a:r>
          </a:p>
          <a:p>
            <a:pPr algn="l"/>
            <a:r>
              <a:rPr lang="en-US" i="0" dirty="0"/>
              <a:t>teacher to makes his or her learning material </a:t>
            </a:r>
          </a:p>
          <a:p>
            <a:pPr algn="l"/>
            <a:r>
              <a:rPr lang="en-US" i="0" dirty="0"/>
              <a:t>available to learners. To create a course: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i="0" dirty="0"/>
              <a:t>Click site administrator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i="0" dirty="0"/>
              <a:t>Click courses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i="0" dirty="0"/>
              <a:t>Click manage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i="0" dirty="0"/>
              <a:t>Select sub categories (departments)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i="0" dirty="0"/>
              <a:t>Click create new course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52382" r="36805" b="7219"/>
          <a:stretch/>
        </p:blipFill>
        <p:spPr bwMode="auto">
          <a:xfrm>
            <a:off x="4828540" y="1828800"/>
            <a:ext cx="3381375" cy="1923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25095" t="22976" r="6509" b="8315"/>
          <a:stretch/>
        </p:blipFill>
        <p:spPr bwMode="auto">
          <a:xfrm>
            <a:off x="4191000" y="3799205"/>
            <a:ext cx="4067175" cy="2144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Oval 6"/>
          <p:cNvSpPr/>
          <p:nvPr/>
        </p:nvSpPr>
        <p:spPr>
          <a:xfrm>
            <a:off x="5029200" y="2362200"/>
            <a:ext cx="12192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3400" y="4343400"/>
            <a:ext cx="1295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61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l="14388" r="7770" b="5557"/>
          <a:stretch/>
        </p:blipFill>
        <p:spPr bwMode="auto">
          <a:xfrm>
            <a:off x="2286000" y="1295400"/>
            <a:ext cx="58674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Up Arrow 11"/>
          <p:cNvSpPr/>
          <p:nvPr/>
        </p:nvSpPr>
        <p:spPr>
          <a:xfrm rot="5400000">
            <a:off x="1524000" y="1524000"/>
            <a:ext cx="304800" cy="1981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Enter module1 as full name</a:t>
            </a:r>
          </a:p>
        </p:txBody>
      </p:sp>
      <p:sp>
        <p:nvSpPr>
          <p:cNvPr id="13" name="Up Arrow 12"/>
          <p:cNvSpPr/>
          <p:nvPr/>
        </p:nvSpPr>
        <p:spPr>
          <a:xfrm rot="5400000">
            <a:off x="1447800" y="4343400"/>
            <a:ext cx="304800" cy="1981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0" dirty="0"/>
              <a:t>Overview and </a:t>
            </a:r>
            <a:r>
              <a:rPr lang="en-US" sz="1050" dirty="0" err="1"/>
              <a:t>instr</a:t>
            </a:r>
            <a:r>
              <a:rPr lang="en-US" sz="1050" dirty="0"/>
              <a:t> </a:t>
            </a:r>
            <a:r>
              <a:rPr lang="en-US" sz="1050" dirty="0" err="1"/>
              <a:t>obj</a:t>
            </a:r>
            <a:r>
              <a:rPr lang="en-US" sz="1050" dirty="0"/>
              <a:t> as </a:t>
            </a:r>
            <a:r>
              <a:rPr lang="en-US" sz="1050" dirty="0" err="1"/>
              <a:t>desc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2058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543" y="1295400"/>
            <a:ext cx="6400800" cy="381000"/>
          </a:xfrm>
        </p:spPr>
        <p:txBody>
          <a:bodyPr>
            <a:noAutofit/>
          </a:bodyPr>
          <a:lstStyle/>
          <a:p>
            <a:r>
              <a:rPr lang="en-US" sz="2400" dirty="0"/>
              <a:t>Enroll users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76600" y="1600200"/>
            <a:ext cx="4851400" cy="4005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2860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enroll users to your course</a:t>
            </a:r>
            <a:r>
              <a:rPr lang="en-US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Click "Enroll users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Select users to enroll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Click enroll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click Finish .</a:t>
            </a:r>
          </a:p>
        </p:txBody>
      </p:sp>
      <p:sp>
        <p:nvSpPr>
          <p:cNvPr id="12" name="Up Arrow 11"/>
          <p:cNvSpPr/>
          <p:nvPr/>
        </p:nvSpPr>
        <p:spPr>
          <a:xfrm>
            <a:off x="7315200" y="4191000"/>
            <a:ext cx="198119" cy="609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/>
              <a:t>click</a:t>
            </a:r>
          </a:p>
        </p:txBody>
      </p:sp>
      <p:sp>
        <p:nvSpPr>
          <p:cNvPr id="14" name="Up Arrow 13"/>
          <p:cNvSpPr/>
          <p:nvPr/>
        </p:nvSpPr>
        <p:spPr>
          <a:xfrm rot="5400000">
            <a:off x="3340523" y="2197347"/>
            <a:ext cx="228600" cy="6612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/>
              <a:t>search</a:t>
            </a:r>
          </a:p>
        </p:txBody>
      </p:sp>
      <p:sp>
        <p:nvSpPr>
          <p:cNvPr id="17" name="Up Arrow 16"/>
          <p:cNvSpPr/>
          <p:nvPr/>
        </p:nvSpPr>
        <p:spPr>
          <a:xfrm rot="5400000">
            <a:off x="3188124" y="2755476"/>
            <a:ext cx="228600" cy="6612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/>
              <a:t>click</a:t>
            </a:r>
          </a:p>
        </p:txBody>
      </p:sp>
      <p:sp>
        <p:nvSpPr>
          <p:cNvPr id="18" name="Up Arrow 17"/>
          <p:cNvSpPr/>
          <p:nvPr/>
        </p:nvSpPr>
        <p:spPr>
          <a:xfrm rot="5400000">
            <a:off x="3111924" y="4812876"/>
            <a:ext cx="228600" cy="6612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xmlns="" val="41827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8 -0.01295 L 0.19722 -0.012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8 -0.01296 L 0.26389 -0.016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8 -0.01666 L 0.18889 -0.016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981200" y="1295400"/>
            <a:ext cx="6527800" cy="4419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19200"/>
            <a:ext cx="2590800" cy="6858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Add activities</a:t>
            </a:r>
          </a:p>
        </p:txBody>
      </p:sp>
      <p:sp>
        <p:nvSpPr>
          <p:cNvPr id="7" name="Up Arrow 6"/>
          <p:cNvSpPr/>
          <p:nvPr/>
        </p:nvSpPr>
        <p:spPr>
          <a:xfrm rot="5400000">
            <a:off x="1524000" y="1828800"/>
            <a:ext cx="457200" cy="1981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Click Turn editing on</a:t>
            </a:r>
          </a:p>
        </p:txBody>
      </p:sp>
      <p:sp>
        <p:nvSpPr>
          <p:cNvPr id="8" name="Up Arrow 7"/>
          <p:cNvSpPr/>
          <p:nvPr/>
        </p:nvSpPr>
        <p:spPr>
          <a:xfrm rot="5400000">
            <a:off x="1562100" y="2705100"/>
            <a:ext cx="381000" cy="1981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Click on add activities</a:t>
            </a:r>
          </a:p>
        </p:txBody>
      </p:sp>
    </p:spTree>
    <p:extLst>
      <p:ext uri="{BB962C8B-B14F-4D97-AF65-F5344CB8AC3E}">
        <p14:creationId xmlns:p14="http://schemas.microsoft.com/office/powerpoint/2010/main" xmlns="" val="25268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6 0.01111 L 0.475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00556 L 0.325 -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19200"/>
            <a:ext cx="2590800" cy="6858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Add activities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9894" t="4376" r="30373" b="5034"/>
          <a:stretch/>
        </p:blipFill>
        <p:spPr bwMode="auto">
          <a:xfrm>
            <a:off x="3657600" y="1295400"/>
            <a:ext cx="44577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Up Arrow 6"/>
          <p:cNvSpPr/>
          <p:nvPr/>
        </p:nvSpPr>
        <p:spPr>
          <a:xfrm rot="5400000">
            <a:off x="1333500" y="3086100"/>
            <a:ext cx="381000" cy="1524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Select an activity</a:t>
            </a:r>
          </a:p>
        </p:txBody>
      </p:sp>
      <p:sp>
        <p:nvSpPr>
          <p:cNvPr id="8" name="Up Arrow 7"/>
          <p:cNvSpPr/>
          <p:nvPr/>
        </p:nvSpPr>
        <p:spPr>
          <a:xfrm rot="5400000">
            <a:off x="1604554" y="4572000"/>
            <a:ext cx="304800" cy="1981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Click add </a:t>
            </a:r>
          </a:p>
        </p:txBody>
      </p:sp>
    </p:spTree>
    <p:extLst>
      <p:ext uri="{BB962C8B-B14F-4D97-AF65-F5344CB8AC3E}">
        <p14:creationId xmlns:p14="http://schemas.microsoft.com/office/powerpoint/2010/main" xmlns="" val="157192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4.44444E-6 L 0.20833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25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7881</TotalTime>
  <Words>453</Words>
  <Application>Microsoft Office PowerPoint</Application>
  <PresentationFormat>On-screen Show (4:3)</PresentationFormat>
  <Paragraphs>89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Couture</vt:lpstr>
      <vt:lpstr>Moodle tutorial</vt:lpstr>
      <vt:lpstr>introduction</vt:lpstr>
      <vt:lpstr>Instructional Objectives</vt:lpstr>
      <vt:lpstr>Logging into MOODLE            </vt:lpstr>
      <vt:lpstr>Creating a course</vt:lpstr>
      <vt:lpstr>Slide 6</vt:lpstr>
      <vt:lpstr>Enroll users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Step 11.  Note that you can edit you profile photo to your choice.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IFEANYI CHIELO</dc:creator>
  <cp:lastModifiedBy>USER</cp:lastModifiedBy>
  <cp:revision>100</cp:revision>
  <dcterms:created xsi:type="dcterms:W3CDTF">2017-11-23T13:55:20Z</dcterms:created>
  <dcterms:modified xsi:type="dcterms:W3CDTF">2019-11-15T17:58:34Z</dcterms:modified>
</cp:coreProperties>
</file>