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94660"/>
  </p:normalViewPr>
  <p:slideViewPr>
    <p:cSldViewPr>
      <p:cViewPr>
        <p:scale>
          <a:sx n="77" d="100"/>
          <a:sy n="77" d="100"/>
        </p:scale>
        <p:origin x="-94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782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894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76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21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81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335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57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85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83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30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3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7575-83F8-4721-9645-B212F76EDA3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4B061-CE1F-418D-B5FF-B62FCFA6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1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SERVICING MEETINGS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48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Requirements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Producing Good Minutes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*  The recorder (Sec.)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familiarize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himself with </a:t>
            </a: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	the subject</a:t>
            </a:r>
            <a:endParaRPr lang="en-US" sz="1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*  When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the meeting is in progress, the </a:t>
            </a: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recorder 	must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seat near the </a:t>
            </a: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Chairman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in order to </a:t>
            </a: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get 	the summary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on each </a:t>
            </a: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matter</a:t>
            </a:r>
            <a:endParaRPr lang="en-US" sz="1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*  Clarify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members’ </a:t>
            </a: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contributions if in doubt</a:t>
            </a:r>
            <a:endParaRPr lang="en-US" sz="1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*  Be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attentive to members’ contributions</a:t>
            </a:r>
          </a:p>
          <a:p>
            <a:pPr marL="0" indent="0">
              <a:buNone/>
            </a:pP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*  Rapt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concentration</a:t>
            </a:r>
          </a:p>
          <a:p>
            <a:pPr marL="0" indent="0">
              <a:buNone/>
            </a:pP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*  Develop </a:t>
            </a:r>
            <a:r>
              <a:rPr lang="en-US" sz="12000" dirty="0">
                <a:latin typeface="Times New Roman" pitchFamily="18" charset="0"/>
                <a:cs typeface="Times New Roman" pitchFamily="18" charset="0"/>
              </a:rPr>
              <a:t>the minutes immediately</a:t>
            </a:r>
          </a:p>
          <a:p>
            <a:pPr marL="0" indent="0">
              <a:buNone/>
            </a:pP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en-US" b="1" dirty="0"/>
              <a:t>	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242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Attributes of Good Minutes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must be brief but comprehensive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must be written in simple but standard English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Adhere to a particular style of writing – America or British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Presentation of thoughts and events must be clear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581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Meeting Activities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and Production of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Minutes,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as contained in the format of minutes</a:t>
            </a:r>
          </a:p>
          <a:p>
            <a:pPr>
              <a:buFontTx/>
              <a:buChar char="-"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Vetting of the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draft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minutes by the Chairman (if necessary)</a:t>
            </a:r>
          </a:p>
          <a:p>
            <a:pPr>
              <a:buFontTx/>
              <a:buChar char="-"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Insertion of the signed minutes by the Chairman and Secretary in the minutes file</a:t>
            </a:r>
          </a:p>
          <a:p>
            <a:pPr marL="0" indent="0"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-  Circulation of minutes which should be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restricted             to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those who are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authorized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to receive it</a:t>
            </a:r>
          </a:p>
          <a:p>
            <a:pPr>
              <a:buFontTx/>
              <a:buChar char="-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new trend in circulation is now through e-mail to ensure confidentiality</a:t>
            </a:r>
          </a:p>
          <a:p>
            <a:pPr>
              <a:buFontTx/>
              <a:buChar char="-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There should be a follow-up by the Secretary to ensure that actions are taken as directed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9129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esponsibilities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Good Secretary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Recording, distributing and keeping of minutes  	of meetings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Organizing venue of meetings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Taking minutes of meeting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Distributing notice of meetings which should include the agenda in good time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739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POSTING MINUTES (mails)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via e-mails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Choose your suitable search engine – Yahoo, Google Chrome, Firefox, etc.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Open the mail box from where you wish to send the mail from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Click on “Compose”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Type in the address(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) of the recipients in the </a:t>
            </a:r>
            <a:r>
              <a:rPr lang="en-US" sz="5100" u="sng" dirty="0" smtClean="0">
                <a:latin typeface="Times New Roman" pitchFamily="18" charset="0"/>
                <a:cs typeface="Times New Roman" pitchFamily="18" charset="0"/>
              </a:rPr>
              <a:t>address box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Type in the subject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Click on the attachment tool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Your File Explorer will open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Double click the minute (mail) folder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The folder gets attached in the “Compose” 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ialogue box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Click SEND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9084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END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3543300" lvl="8" indent="0">
              <a:buNone/>
            </a:pPr>
            <a:r>
              <a:rPr lang="en-US" dirty="0" smtClean="0"/>
              <a:t>    </a:t>
            </a:r>
          </a:p>
          <a:p>
            <a:pPr marL="3543300" lvl="8" indent="0">
              <a:buNone/>
            </a:pPr>
            <a:endParaRPr lang="en-US" dirty="0"/>
          </a:p>
          <a:p>
            <a:pPr marL="3543300" lvl="8" indent="0">
              <a:buNone/>
            </a:pPr>
            <a:endParaRPr lang="en-US" dirty="0" smtClean="0"/>
          </a:p>
          <a:p>
            <a:pPr marL="3543300" lvl="8" indent="0">
              <a:buNone/>
            </a:pPr>
            <a:endParaRPr lang="en-US" dirty="0"/>
          </a:p>
          <a:p>
            <a:pPr marL="3543300" lvl="8" indent="0">
              <a:buNone/>
            </a:pPr>
            <a:endParaRPr lang="en-US" dirty="0" smtClean="0"/>
          </a:p>
          <a:p>
            <a:pPr marL="3543300" lvl="8" indent="0">
              <a:buNone/>
            </a:pPr>
            <a:r>
              <a:rPr lang="en-US" smtClean="0"/>
              <a:t>      </a:t>
            </a: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BY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40005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400050" lvl="1" indent="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Dr. Nelson K.N.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Obetta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Registry Dept.</a:t>
            </a:r>
          </a:p>
          <a:p>
            <a:pPr marL="400050" lvl="1" indent="0"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						08033191939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5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a Meeting?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meeting is the bringing together of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individuals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mutual interest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accomplish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an objective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discussion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under leadership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Meetings are major tools of communication in the civil service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21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Reasons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Meetings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form of interaction.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It provides regular opportunity for 	  	  officers to exchange ideas, views and         	  information on a variety of issues.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It leads to drawing up plans and policies 	  for effective operation.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Meetings also provide an avenue for 	  	  officers to review performance and 	 	  progress, and decide on fresh course of 	     	  action.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00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Meetings constitute  a forum where  	  	  issues are deliberated upon, debated and 	  decisions taken.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It is also a forum where decisions/policies 	  already taken are examined, interpreted and 	  disseminated.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Meetings yield a chance for face-to-face 	   interaction to sound one another’s opinion 	   on controversial issues/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	   require collective support to succeed.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15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 </a:t>
            </a:r>
            <a:r>
              <a:rPr lang="en-US" b="1" dirty="0"/>
              <a:t>to achieve a successful </a:t>
            </a:r>
            <a:r>
              <a:rPr lang="en-US" b="1" dirty="0" smtClean="0"/>
              <a:t>meeting</a:t>
            </a:r>
            <a:br>
              <a:rPr lang="en-US" b="1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cardinal points to note</a:t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must be an adequate preparation for it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should be a good Chairman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should be a good Secretary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Members should be able to participate effectively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3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involved in servicing meetings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(1) Pre-meeting preparations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Prior to covering meetings, the Secretary meets with the Chairman of the Committee to outline the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agenda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of the meeting.</a:t>
            </a: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Agenda refers to a list of items to be discussed</a:t>
            </a:r>
          </a:p>
          <a:p>
            <a:pPr>
              <a:buFont typeface="Arial" charset="0"/>
              <a:buChar char="•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33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638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>
              <a:buFont typeface="Arial" charset="0"/>
              <a:buChar char="•"/>
            </a:pP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Both the </a:t>
            </a:r>
            <a:r>
              <a:rPr lang="en-US" sz="9200" dirty="0" smtClean="0">
                <a:latin typeface="Times New Roman" pitchFamily="18" charset="0"/>
                <a:cs typeface="Times New Roman" pitchFamily="18" charset="0"/>
              </a:rPr>
              <a:t>Secretary </a:t>
            </a: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and Chairman should agree on:</a:t>
            </a:r>
          </a:p>
          <a:p>
            <a:pPr marL="0" indent="0">
              <a:buNone/>
            </a:pP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	(a) Venue</a:t>
            </a:r>
          </a:p>
          <a:p>
            <a:pPr marL="0" indent="0">
              <a:buNone/>
            </a:pP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	(b) Date</a:t>
            </a:r>
          </a:p>
          <a:p>
            <a:pPr marL="0" indent="0">
              <a:buNone/>
            </a:pP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	(c) Time</a:t>
            </a:r>
          </a:p>
          <a:p>
            <a:r>
              <a:rPr lang="en-US" sz="9200" dirty="0" smtClean="0">
                <a:latin typeface="Times New Roman" pitchFamily="18" charset="0"/>
                <a:cs typeface="Times New Roman" pitchFamily="18" charset="0"/>
              </a:rPr>
              <a:t>Arrange </a:t>
            </a: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9200" dirty="0" smtClean="0">
                <a:latin typeface="Times New Roman" pitchFamily="18" charset="0"/>
                <a:cs typeface="Times New Roman" pitchFamily="18" charset="0"/>
              </a:rPr>
              <a:t>security (if necessary)</a:t>
            </a:r>
            <a:endParaRPr lang="en-US" sz="9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200" dirty="0" smtClean="0">
                <a:latin typeface="Times New Roman" pitchFamily="18" charset="0"/>
                <a:cs typeface="Times New Roman" pitchFamily="18" charset="0"/>
              </a:rPr>
              <a:t>Arrange </a:t>
            </a: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for public </a:t>
            </a:r>
            <a:r>
              <a:rPr lang="en-US" sz="9200" dirty="0" smtClean="0">
                <a:latin typeface="Times New Roman" pitchFamily="18" charset="0"/>
                <a:cs typeface="Times New Roman" pitchFamily="18" charset="0"/>
              </a:rPr>
              <a:t>address system (if </a:t>
            </a: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necessary)</a:t>
            </a:r>
          </a:p>
          <a:p>
            <a:r>
              <a:rPr lang="en-US" sz="9200" dirty="0" smtClean="0">
                <a:latin typeface="Times New Roman" pitchFamily="18" charset="0"/>
                <a:cs typeface="Times New Roman" pitchFamily="18" charset="0"/>
              </a:rPr>
              <a:t>Arrange </a:t>
            </a: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for snacks</a:t>
            </a:r>
          </a:p>
          <a:p>
            <a:r>
              <a:rPr lang="en-US" sz="9200" dirty="0" smtClean="0">
                <a:latin typeface="Times New Roman" pitchFamily="18" charset="0"/>
                <a:cs typeface="Times New Roman" pitchFamily="18" charset="0"/>
              </a:rPr>
              <a:t>Send </a:t>
            </a:r>
            <a:r>
              <a:rPr lang="en-US" sz="9200" dirty="0">
                <a:latin typeface="Times New Roman" pitchFamily="18" charset="0"/>
                <a:cs typeface="Times New Roman" pitchFamily="18" charset="0"/>
              </a:rPr>
              <a:t>notice of </a:t>
            </a:r>
            <a:r>
              <a:rPr lang="en-US" sz="9200" dirty="0" smtClean="0">
                <a:latin typeface="Times New Roman" pitchFamily="18" charset="0"/>
                <a:cs typeface="Times New Roman" pitchFamily="18" charset="0"/>
              </a:rPr>
              <a:t>meeting on time</a:t>
            </a:r>
            <a:endParaRPr lang="en-US" sz="9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2000" b="1" dirty="0" smtClean="0">
                <a:latin typeface="Times New Roman" pitchFamily="18" charset="0"/>
                <a:cs typeface="Times New Roman" pitchFamily="18" charset="0"/>
              </a:rPr>
              <a:t>(2) Proceedings of a Meeting</a:t>
            </a:r>
          </a:p>
          <a:p>
            <a:pPr marL="0" indent="0">
              <a:buNone/>
            </a:pP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 	The recorded deliberations in a meeting are 	called minutes. Before the commencement of 	a meeting, the Secretary </a:t>
            </a:r>
            <a:r>
              <a:rPr lang="en-US" sz="12000" u="sng" dirty="0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 ensure that a 	quorum is formed.</a:t>
            </a:r>
          </a:p>
          <a:p>
            <a:pPr marL="0" indent="0">
              <a:buNone/>
            </a:pPr>
            <a:endParaRPr lang="en-US" sz="1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07934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Format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Minutes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Meeting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i) The Heading –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This reflects the </a:t>
            </a:r>
            <a:r>
              <a:rPr lang="en-US" sz="9600" u="sng" dirty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Committee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	the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meeting, </a:t>
            </a:r>
            <a:r>
              <a:rPr lang="en-US" sz="9600" u="sng" dirty="0" smtClean="0">
                <a:latin typeface="Times New Roman" pitchFamily="18" charset="0"/>
                <a:cs typeface="Times New Roman" pitchFamily="18" charset="0"/>
              </a:rPr>
              <a:t>identification number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u="sng" dirty="0">
                <a:latin typeface="Times New Roman" pitchFamily="18" charset="0"/>
                <a:cs typeface="Times New Roman" pitchFamily="18" charset="0"/>
              </a:rPr>
              <a:t>venue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9600" u="sng" dirty="0"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	meeting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– 	MINUTES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OF THE 400</a:t>
            </a:r>
            <a:r>
              <a:rPr lang="en-US" sz="96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MEETING OF THE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	COMMITTEE OF DEANS AND DIRECTORS 	HELD ON OCTOBER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28, 2019 AT THE C.E.C </a:t>
            </a:r>
          </a:p>
          <a:p>
            <a:pPr marL="0" indent="0">
              <a:buNone/>
            </a:pP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Membership/Attendance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- List of statutory members present</a:t>
            </a:r>
          </a:p>
          <a:p>
            <a:pPr marL="0" indent="0"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		- List of statutory members on apologies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- List of statutory members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absent</a:t>
            </a:r>
          </a:p>
          <a:p>
            <a:pPr marL="0" indent="0"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	- List of other persons in attendance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226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(iii) Adoption of 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genda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(iv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) Reading and adoption of minutes of previous 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	meeting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(if any)</a:t>
            </a:r>
          </a:p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v)  Matters arising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the minutes of previous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	meeting (if any)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vi) Deliberations as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they appear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in the adopted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agenda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, sub-head by sub-head</a:t>
            </a:r>
          </a:p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4) Any other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Business (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AoB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(5)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Adjournment/Closing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* The rules of 4Cs (Clear, Concise, Complete and Correct) and ABC (Accuracy, Brevity and Clarity be adhered to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* Use of designation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“a member said” rather that “Prof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said”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* Record resolutions, not verbatim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* Thorough review of the draft minutes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* Data processing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37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376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SERVICING MEETINGS</vt:lpstr>
      <vt:lpstr>What is a Meeting?</vt:lpstr>
      <vt:lpstr>Reasons for Meetings </vt:lpstr>
      <vt:lpstr>Slide 4</vt:lpstr>
      <vt:lpstr> How to achieve a successful meeting 4 cardinal points to note </vt:lpstr>
      <vt:lpstr> Processes involved in servicing meetings </vt:lpstr>
      <vt:lpstr>Slide 7</vt:lpstr>
      <vt:lpstr>(3) Format for Minutes of a Meeting </vt:lpstr>
      <vt:lpstr>Slide 9</vt:lpstr>
      <vt:lpstr> Requirements for Producing Good Minutes </vt:lpstr>
      <vt:lpstr>Attributes of Good Minutes </vt:lpstr>
      <vt:lpstr> Post Meeting Activities </vt:lpstr>
      <vt:lpstr> Major Responsibilities of a Good Secretary </vt:lpstr>
      <vt:lpstr>POSTING MINUTES (mails) via e-mails</vt:lpstr>
      <vt:lpstr>THE END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SERVICING MEETINGS</dc:title>
  <dc:creator>Windows User</dc:creator>
  <cp:lastModifiedBy>USER</cp:lastModifiedBy>
  <cp:revision>34</cp:revision>
  <dcterms:created xsi:type="dcterms:W3CDTF">2019-11-07T09:27:43Z</dcterms:created>
  <dcterms:modified xsi:type="dcterms:W3CDTF">2019-11-22T04:40:10Z</dcterms:modified>
</cp:coreProperties>
</file>