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4" r:id="rId3"/>
    <p:sldId id="277" r:id="rId4"/>
    <p:sldId id="278" r:id="rId5"/>
    <p:sldId id="276" r:id="rId6"/>
    <p:sldId id="279" r:id="rId7"/>
    <p:sldId id="281" r:id="rId8"/>
    <p:sldId id="282" r:id="rId9"/>
    <p:sldId id="283" r:id="rId10"/>
    <p:sldId id="284" r:id="rId11"/>
    <p:sldId id="287" r:id="rId12"/>
    <p:sldId id="286" r:id="rId13"/>
    <p:sldId id="288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45" d="100"/>
          <a:sy n="45" d="100"/>
        </p:scale>
        <p:origin x="-2106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C254-FB2A-4EC9-9032-62A65D947F6A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5E36B-A4BB-4C39-BD4C-B8DE620F8C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5E36B-A4BB-4C39-BD4C-B8DE620F8CB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5E358F-1C03-4A16-A20C-DB84525FB6BB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E3A58-4867-4267-9677-1386D5FF8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edublogs.org/sign-u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edublogs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cap="all" dirty="0" smtClean="0"/>
              <a:t>EASY BLOGGING FOR EDUCATION</a:t>
            </a:r>
          </a:p>
          <a:p>
            <a:r>
              <a:rPr lang="en-US" b="1" cap="all" dirty="0" smtClean="0"/>
              <a:t> POWERED BY </a:t>
            </a:r>
            <a:r>
              <a:rPr lang="en-US" b="1" cap="all" dirty="0" err="1" smtClean="0"/>
              <a:t>ict</a:t>
            </a:r>
            <a:r>
              <a:rPr lang="en-US" b="1" cap="all" dirty="0" smtClean="0"/>
              <a:t> </a:t>
            </a:r>
            <a:r>
              <a:rPr lang="en-US" b="1" cap="all" dirty="0" err="1" smtClean="0"/>
              <a:t>webometrics</a:t>
            </a:r>
            <a:r>
              <a:rPr lang="en-US" b="1" cap="all" dirty="0" smtClean="0"/>
              <a:t>, </a:t>
            </a:r>
            <a:r>
              <a:rPr lang="en-US" b="1" cap="all" dirty="0" err="1" smtClean="0"/>
              <a:t>unn</a:t>
            </a:r>
            <a:endParaRPr lang="en-US" b="1" cap="al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7170" name="Picture 2" descr="C:\Users\Administrator\Pictures\Capture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8367"/>
            <a:ext cx="8229600" cy="393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 Post /Click Add new </a:t>
            </a:r>
            <a:endParaRPr lang="en-US" dirty="0"/>
          </a:p>
        </p:txBody>
      </p:sp>
      <p:pic>
        <p:nvPicPr>
          <p:cNvPr id="10242" name="Picture 2" descr="C:\Users\Administrator\Pictures\Capture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8957"/>
            <a:ext cx="8229600" cy="3971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post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3920"/>
            <a:ext cx="8229600" cy="398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UNN-Website</a:t>
            </a:r>
            <a:endParaRPr lang="en-US" dirty="0"/>
          </a:p>
        </p:txBody>
      </p:sp>
      <p:pic>
        <p:nvPicPr>
          <p:cNvPr id="11266" name="Picture 2" descr="C:\Users\Administrator\Pictures\Capture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3508"/>
            <a:ext cx="8229600" cy="456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post and link </a:t>
            </a:r>
            <a:endParaRPr lang="en-US" dirty="0"/>
          </a:p>
        </p:txBody>
      </p:sp>
      <p:pic>
        <p:nvPicPr>
          <p:cNvPr id="12290" name="Picture 2" descr="C:\Users\Administrator\Pictures\Capture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your post</a:t>
            </a:r>
            <a:endParaRPr lang="en-US" dirty="0"/>
          </a:p>
        </p:txBody>
      </p:sp>
      <p:pic>
        <p:nvPicPr>
          <p:cNvPr id="13314" name="Picture 2" descr="C:\Users\Administrator\Pictures\Capture1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view your post</a:t>
            </a:r>
            <a:endParaRPr lang="en-US" dirty="0"/>
          </a:p>
        </p:txBody>
      </p:sp>
      <p:pic>
        <p:nvPicPr>
          <p:cNvPr id="14338" name="Picture 2" descr="C:\Users\Administrator\Pictures\Capture1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78994"/>
            <a:ext cx="9144000" cy="487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viewed</a:t>
            </a:r>
            <a:endParaRPr lang="en-US" dirty="0"/>
          </a:p>
        </p:txBody>
      </p:sp>
      <p:pic>
        <p:nvPicPr>
          <p:cNvPr id="15362" name="Picture 2" descr="C:\Users\Administrator\Pictures\Capture1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21575"/>
            <a:ext cx="8229600" cy="406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Edublog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 </a:t>
            </a:r>
            <a:r>
              <a:rPr lang="en-US" b="1" dirty="0" err="1" smtClean="0"/>
              <a:t>edublog</a:t>
            </a:r>
            <a:r>
              <a:rPr lang="en-US" dirty="0" smtClean="0"/>
              <a:t> is a blog created for educational purposes. </a:t>
            </a:r>
            <a:r>
              <a:rPr lang="en-US" b="1" dirty="0" err="1" smtClean="0"/>
              <a:t>Edublogs</a:t>
            </a:r>
            <a:r>
              <a:rPr lang="en-US" dirty="0" smtClean="0"/>
              <a:t> archive and support student and teacher learning by facilitating reflection, questioning by self and others, collaboration and by providing contexts for engaging in higher-order thinking.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create </a:t>
            </a:r>
            <a:r>
              <a:rPr lang="en-US" dirty="0" err="1" smtClean="0"/>
              <a:t>Edublog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 limits on the number of blogs you can create.</a:t>
            </a:r>
          </a:p>
          <a:p>
            <a:r>
              <a:rPr lang="en-US" dirty="0" smtClean="0"/>
              <a:t>Please refer to </a:t>
            </a:r>
            <a:r>
              <a:rPr lang="en-US" b="1" dirty="0" smtClean="0">
                <a:hlinkClick r:id="rId2"/>
              </a:rPr>
              <a:t>sign up and register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/Login Access</a:t>
            </a:r>
            <a:endParaRPr lang="en-US" dirty="0"/>
          </a:p>
        </p:txBody>
      </p:sp>
      <p:pic>
        <p:nvPicPr>
          <p:cNvPr id="1026" name="Picture 2" descr="C:\Users\Administrator\Pictures\Capture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01844"/>
            <a:ext cx="8229600" cy="430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</a:t>
            </a:r>
            <a:endParaRPr lang="en-US" dirty="0"/>
          </a:p>
        </p:txBody>
      </p:sp>
      <p:pic>
        <p:nvPicPr>
          <p:cNvPr id="2050" name="Picture 2" descr="C:\Users\Administrator\Pictures\Capture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37075"/>
            <a:ext cx="8229600" cy="423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 </a:t>
            </a:r>
            <a:endParaRPr lang="en-US" dirty="0"/>
          </a:p>
        </p:txBody>
      </p:sp>
      <p:pic>
        <p:nvPicPr>
          <p:cNvPr id="3075" name="Picture 3" descr="C:\Users\Administrator\Pictures\Capture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719510" cy="403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Blog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URL will be sent to your email  after registration  for confirmation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 in Activation  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781800" y="4267200"/>
            <a:ext cx="6096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C:\Users\Administrator\Pictures\Capture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400" y="1600626"/>
            <a:ext cx="7569200" cy="4707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Details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4762" y="1600200"/>
            <a:ext cx="319447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520</TotalTime>
  <Words>84</Words>
  <Application>Microsoft Office PowerPoint</Application>
  <PresentationFormat>On-screen Show (4:3)</PresentationFormat>
  <Paragraphs>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edublogs</vt:lpstr>
      <vt:lpstr>What is Edublog</vt:lpstr>
      <vt:lpstr>How to create Edublog</vt:lpstr>
      <vt:lpstr>Sign Up /Login Access</vt:lpstr>
      <vt:lpstr>Registration </vt:lpstr>
      <vt:lpstr>logging in </vt:lpstr>
      <vt:lpstr>Create Blog </vt:lpstr>
      <vt:lpstr>Logging in Activation  </vt:lpstr>
      <vt:lpstr>Login Details</vt:lpstr>
      <vt:lpstr>Dashboard</vt:lpstr>
      <vt:lpstr>Highlight Post /Click Add new </vt:lpstr>
      <vt:lpstr>Add new post </vt:lpstr>
      <vt:lpstr>Go to UNN-Website</vt:lpstr>
      <vt:lpstr>How to post and link </vt:lpstr>
      <vt:lpstr>Publish your post</vt:lpstr>
      <vt:lpstr>To view your post</vt:lpstr>
      <vt:lpstr>Post viewed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edublogs</dc:title>
  <dc:creator>Administrator</dc:creator>
  <cp:lastModifiedBy>user</cp:lastModifiedBy>
  <cp:revision>48</cp:revision>
  <dcterms:created xsi:type="dcterms:W3CDTF">2019-07-17T13:41:24Z</dcterms:created>
  <dcterms:modified xsi:type="dcterms:W3CDTF">2019-07-24T05:39:53Z</dcterms:modified>
</cp:coreProperties>
</file>