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57" r:id="rId4"/>
    <p:sldId id="262" r:id="rId5"/>
    <p:sldId id="267" r:id="rId6"/>
    <p:sldId id="261" r:id="rId7"/>
    <p:sldId id="260" r:id="rId8"/>
    <p:sldId id="266" r:id="rId9"/>
    <p:sldId id="25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C9A3E54-6853-4A89-8920-324AD12662BC}" type="datetimeFigureOut">
              <a:rPr lang="en-US" smtClean="0"/>
              <a:t>9/14/2017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EA5A21C-3F8A-4BAB-A56D-7616F7DC094E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A3E54-6853-4A89-8920-324AD12662BC}" type="datetimeFigureOut">
              <a:rPr lang="en-US" smtClean="0"/>
              <a:t>9/14/2017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5A21C-3F8A-4BAB-A56D-7616F7DC094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A3E54-6853-4A89-8920-324AD12662BC}" type="datetimeFigureOut">
              <a:rPr lang="en-US" smtClean="0"/>
              <a:t>9/14/2017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5A21C-3F8A-4BAB-A56D-7616F7DC094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C9A3E54-6853-4A89-8920-324AD12662BC}" type="datetimeFigureOut">
              <a:rPr lang="en-US" smtClean="0"/>
              <a:t>9/14/2017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EA5A21C-3F8A-4BAB-A56D-7616F7DC094E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C9A3E54-6853-4A89-8920-324AD12662BC}" type="datetimeFigureOut">
              <a:rPr lang="en-US" smtClean="0"/>
              <a:t>9/14/2017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EA5A21C-3F8A-4BAB-A56D-7616F7DC094E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A3E54-6853-4A89-8920-324AD12662BC}" type="datetimeFigureOut">
              <a:rPr lang="en-US" smtClean="0"/>
              <a:t>9/14/2017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5A21C-3F8A-4BAB-A56D-7616F7DC094E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A3E54-6853-4A89-8920-324AD12662BC}" type="datetimeFigureOut">
              <a:rPr lang="en-US" smtClean="0"/>
              <a:t>9/14/2017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5A21C-3F8A-4BAB-A56D-7616F7DC094E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C9A3E54-6853-4A89-8920-324AD12662BC}" type="datetimeFigureOut">
              <a:rPr lang="en-US" smtClean="0"/>
              <a:t>9/14/2017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EA5A21C-3F8A-4BAB-A56D-7616F7DC094E}" type="slidenum">
              <a:rPr lang="en-GB" smtClean="0"/>
              <a:t>‹#›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A3E54-6853-4A89-8920-324AD12662BC}" type="datetimeFigureOut">
              <a:rPr lang="en-US" smtClean="0"/>
              <a:t>9/14/2017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5A21C-3F8A-4BAB-A56D-7616F7DC094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C9A3E54-6853-4A89-8920-324AD12662BC}" type="datetimeFigureOut">
              <a:rPr lang="en-US" smtClean="0"/>
              <a:t>9/14/2017</a:t>
            </a:fld>
            <a:endParaRPr lang="en-GB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EA5A21C-3F8A-4BAB-A56D-7616F7DC094E}" type="slidenum">
              <a:rPr lang="en-GB" smtClean="0"/>
              <a:t>‹#›</a:t>
            </a:fld>
            <a:endParaRPr lang="en-GB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C9A3E54-6853-4A89-8920-324AD12662BC}" type="datetimeFigureOut">
              <a:rPr lang="en-US" smtClean="0"/>
              <a:t>9/14/2017</a:t>
            </a:fld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EA5A21C-3F8A-4BAB-A56D-7616F7DC094E}" type="slidenum">
              <a:rPr lang="en-GB" smtClean="0"/>
              <a:t>‹#›</a:t>
            </a:fld>
            <a:endParaRPr lang="en-GB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C9A3E54-6853-4A89-8920-324AD12662BC}" type="datetimeFigureOut">
              <a:rPr lang="en-US" smtClean="0"/>
              <a:t>9/14/2017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EA5A21C-3F8A-4BAB-A56D-7616F7DC094E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8728" y="2500306"/>
            <a:ext cx="7358114" cy="2518256"/>
          </a:xfrm>
        </p:spPr>
        <p:txBody>
          <a:bodyPr>
            <a:normAutofit/>
          </a:bodyPr>
          <a:lstStyle/>
          <a:p>
            <a:r>
              <a:rPr lang="en-GB" dirty="0" smtClean="0"/>
              <a:t>STARTING A SMALL SCALE  ICT BUSINESS ENTERPRISE: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(MOONLITE WEB DESIGNERS)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GB" dirty="0" smtClean="0"/>
          </a:p>
          <a:p>
            <a:r>
              <a:rPr lang="en-GB" dirty="0"/>
              <a:t>	</a:t>
            </a:r>
            <a:r>
              <a:rPr lang="en-GB" dirty="0" smtClean="0"/>
              <a:t>		</a:t>
            </a:r>
          </a:p>
          <a:p>
            <a:endParaRPr lang="en-GB" dirty="0" smtClean="0"/>
          </a:p>
          <a:p>
            <a:r>
              <a:rPr lang="en-GB" dirty="0" smtClean="0"/>
              <a:t>					GROUP 3</a:t>
            </a:r>
            <a:endParaRPr lang="en-GB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Various ICT Enterprises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Hardware – Repairs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Software developments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/>
              <a:t>T</a:t>
            </a:r>
            <a:r>
              <a:rPr lang="en-GB" dirty="0" smtClean="0"/>
              <a:t>raining – Technological transfer</a:t>
            </a:r>
          </a:p>
          <a:p>
            <a:pPr>
              <a:buNone/>
            </a:pPr>
            <a:endParaRPr lang="en-GB" dirty="0" smtClean="0"/>
          </a:p>
          <a:p>
            <a:r>
              <a:rPr lang="en-GB" b="1" dirty="0" smtClean="0"/>
              <a:t>Website designing</a:t>
            </a:r>
          </a:p>
          <a:p>
            <a:endParaRPr lang="en-GB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a website?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GB" dirty="0"/>
          </a:p>
          <a:p>
            <a:pPr>
              <a:buNone/>
            </a:pPr>
            <a:r>
              <a:rPr lang="en-GB" dirty="0" smtClean="0"/>
              <a:t>	A central location of various web pages that are all related and can be accessed by visiting the homepage using a browser 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Website Designing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GB" dirty="0" smtClean="0"/>
              <a:t>Encompasses different areas such as: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Web graphic design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Interface design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Search engine optimization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Web engineering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Web development</a:t>
            </a:r>
          </a:p>
          <a:p>
            <a:endParaRPr lang="en-GB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Methodology/approach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Skill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Name of the business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Advertisement</a:t>
            </a:r>
          </a:p>
          <a:p>
            <a:pPr>
              <a:buNone/>
            </a:pPr>
            <a:r>
              <a:rPr lang="en-GB" dirty="0" smtClean="0"/>
              <a:t>	</a:t>
            </a:r>
            <a:r>
              <a:rPr lang="en-GB" dirty="0" smtClean="0"/>
              <a:t>-Print media</a:t>
            </a:r>
          </a:p>
          <a:p>
            <a:pPr>
              <a:buNone/>
            </a:pPr>
            <a:r>
              <a:rPr lang="en-GB" dirty="0" smtClean="0"/>
              <a:t>	</a:t>
            </a:r>
            <a:r>
              <a:rPr lang="en-GB" dirty="0" smtClean="0"/>
              <a:t>-Social Media</a:t>
            </a:r>
          </a:p>
          <a:p>
            <a:pPr>
              <a:buNone/>
            </a:pPr>
            <a:r>
              <a:rPr lang="en-GB" dirty="0" smtClean="0"/>
              <a:t>	</a:t>
            </a:r>
            <a:r>
              <a:rPr lang="en-GB" dirty="0" smtClean="0"/>
              <a:t>-Personal contact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Budget.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With minimum resources which include:</a:t>
            </a:r>
          </a:p>
          <a:p>
            <a:r>
              <a:rPr lang="en-GB" dirty="0" smtClean="0"/>
              <a:t>Laptop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Modem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Software applications</a:t>
            </a:r>
            <a:endParaRPr lang="en-GB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CHALLENGES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Low patronage/location</a:t>
            </a:r>
          </a:p>
          <a:p>
            <a:r>
              <a:rPr lang="en-GB" dirty="0" smtClean="0"/>
              <a:t>Poor access to network</a:t>
            </a:r>
          </a:p>
          <a:p>
            <a:r>
              <a:rPr lang="en-GB" dirty="0" smtClean="0"/>
              <a:t>Power supply </a:t>
            </a:r>
          </a:p>
          <a:p>
            <a:r>
              <a:rPr lang="en-GB" dirty="0" smtClean="0"/>
              <a:t>Finance</a:t>
            </a:r>
          </a:p>
          <a:p>
            <a:r>
              <a:rPr lang="en-GB" dirty="0" smtClean="0"/>
              <a:t>Time management</a:t>
            </a:r>
          </a:p>
          <a:p>
            <a:r>
              <a:rPr lang="en-GB" dirty="0" smtClean="0"/>
              <a:t>Skill</a:t>
            </a:r>
          </a:p>
          <a:p>
            <a:r>
              <a:rPr lang="en-GB" dirty="0" smtClean="0"/>
              <a:t>Orientation/lack of knowledge of benefit.</a:t>
            </a:r>
          </a:p>
          <a:p>
            <a:endParaRPr lang="en-GB" dirty="0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Findings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Increase in demand for service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Increase in income 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Technology transfer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Employment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Curbing technophobia.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Recommendations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Alternative power supply</a:t>
            </a:r>
          </a:p>
          <a:p>
            <a:r>
              <a:rPr lang="en-GB" dirty="0" smtClean="0"/>
              <a:t>Access to loans/grants</a:t>
            </a:r>
          </a:p>
          <a:p>
            <a:r>
              <a:rPr lang="en-GB" dirty="0" smtClean="0"/>
              <a:t>Online tutorials</a:t>
            </a:r>
          </a:p>
          <a:p>
            <a:r>
              <a:rPr lang="en-GB" dirty="0" smtClean="0"/>
              <a:t>Advertisement through social media</a:t>
            </a:r>
          </a:p>
          <a:p>
            <a:r>
              <a:rPr lang="en-GB" dirty="0" smtClean="0"/>
              <a:t>Carrying out mass education and orientation on the benefit of ICT</a:t>
            </a:r>
            <a:endParaRPr lang="en-GB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55</TotalTime>
  <Words>124</Words>
  <Application>Microsoft Office PowerPoint</Application>
  <PresentationFormat>On-screen Show (4:3)</PresentationFormat>
  <Paragraphs>68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Oriel</vt:lpstr>
      <vt:lpstr>STARTING A SMALL SCALE  ICT BUSINESS ENTERPRISE:  (MOONLITE WEB DESIGNERS)</vt:lpstr>
      <vt:lpstr>Various ICT Enterprises</vt:lpstr>
      <vt:lpstr>What is a website?</vt:lpstr>
      <vt:lpstr>Website Designing</vt:lpstr>
      <vt:lpstr>Methodology/approach</vt:lpstr>
      <vt:lpstr>Budget.</vt:lpstr>
      <vt:lpstr>CHALLENGES</vt:lpstr>
      <vt:lpstr>Findings</vt:lpstr>
      <vt:lpstr>Recommendations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STARTING A SMALL SCALE BUSINESS WEBSITE DESIGNING</dc:title>
  <dc:creator>KELSI PRECIOUS</dc:creator>
  <cp:lastModifiedBy>KELSI PRECIOUS</cp:lastModifiedBy>
  <cp:revision>9</cp:revision>
  <dcterms:created xsi:type="dcterms:W3CDTF">2017-09-14T13:21:50Z</dcterms:created>
  <dcterms:modified xsi:type="dcterms:W3CDTF">2017-09-14T14:16:54Z</dcterms:modified>
</cp:coreProperties>
</file>