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48428-60D1-4803-B782-28E9171FF8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9B13DC-5F8D-45A4-A981-19C156897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50ED9-2596-4559-9B38-56ED15DCE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5149-7825-4C6C-B7D1-BD1D64DAE58B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B3E24-3126-4F76-880A-1CACE07A0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41C8F-54E8-4E01-A94C-1518786E8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5F43-8657-4796-AF98-712354CF8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20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9CA4F-CB0F-434F-9345-82D439B57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8F566A-724F-4114-B261-EF02355595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83F0B-2EEF-4E62-A65B-8D2147236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5149-7825-4C6C-B7D1-BD1D64DAE58B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00437-592F-4193-ABFC-AD767BF4F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705D84-6EA1-4B6E-A8D5-7C97A2FF0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5F43-8657-4796-AF98-712354CF8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078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DED4FD-C80C-4503-8980-10171B09CC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95AD42-6857-46E9-BF20-809C7CB2B4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A8C12-061E-4AAD-8CCC-D9E32B022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5149-7825-4C6C-B7D1-BD1D64DAE58B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C591C4-F710-4877-909E-8FF86DBE5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0387D-76B2-4DFD-A320-45EAE2A3E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5F43-8657-4796-AF98-712354CF8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56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292E4-FE3E-4717-8434-F53A530B1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721A9-54FE-4CA0-871E-928304447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063C-8340-43D0-9A89-A9EF0DF37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5149-7825-4C6C-B7D1-BD1D64DAE58B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28A49-09EC-4BF1-A555-31F064CE1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01ECC-C799-4BDC-9F72-DA6CF403B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5F43-8657-4796-AF98-712354CF8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046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86C71-9CDF-485E-90DC-73FE129BD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1E6CF6-F916-41A9-8719-5B69342AF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3D67B-6944-4850-ABE5-029F7D274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5149-7825-4C6C-B7D1-BD1D64DAE58B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8A9D4-B4D0-4DA9-B9B8-C3373EE7D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1293F6-6686-49F9-A9F9-23752E92E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5F43-8657-4796-AF98-712354CF8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62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6D997-156B-4C60-8006-E5274DED5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99CE1-4F50-465D-A78C-832E8B6457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CDEC1D-7F57-40F0-B85F-8D9A53A1E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2AF393-1427-4529-9F72-F1913BD5D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5149-7825-4C6C-B7D1-BD1D64DAE58B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AB0B28-23C6-40D6-9839-4AF25DFA6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47E250-7209-4215-B2C2-D3B484410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5F43-8657-4796-AF98-712354CF8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237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105F0-0FD7-47CB-A095-79F276965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0BE762-53C2-4C7F-AB39-018C2B03A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7040FA-A9EB-4BE3-B237-D80AC2CF04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1A84DB-4799-4F46-A996-14F3D678A3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DA14FF-0FA8-44F1-9D46-63D9EB6899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350FB2-6D83-4533-88A8-4977C169C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5149-7825-4C6C-B7D1-BD1D64DAE58B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30DE04-F077-464C-A760-A0B400D8E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7CAB6B-22C0-4C80-893A-8B6C111DF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5F43-8657-4796-AF98-712354CF8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71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30F61-7C36-464B-A652-87ED3EAB4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427A3C-AB31-4F05-B7A6-8870F7342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5149-7825-4C6C-B7D1-BD1D64DAE58B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CED470-5A73-4467-9169-BAA39FA5C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10D1F3-726F-4E2A-A9FC-8C758EE02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5F43-8657-4796-AF98-712354CF8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7C49E0-8988-4820-A44A-9FC93CDF2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5149-7825-4C6C-B7D1-BD1D64DAE58B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B6EA7C-5771-4C33-94B8-9C567540D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0F5921-832B-4D93-B731-7C84D6B44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5F43-8657-4796-AF98-712354CF8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8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30C09-7665-4426-8CE4-100600803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03437-D0D8-4AE0-8EB2-2B5DB510B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B40DA7-A8BE-4437-8736-C5F90313F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35EF27-863A-4D70-BD09-B7160232A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5149-7825-4C6C-B7D1-BD1D64DAE58B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A97AC-85B4-4FFF-A907-8619D77F1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0DB300-5192-4582-92A1-34C2E7E06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5F43-8657-4796-AF98-712354CF8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BF06D-9B92-4D8B-BB3E-F32EBEE36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0BC1E3-0CA5-4CB4-AC09-4879AF9A37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815918-5976-4940-82D7-951524D98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6CD74-542A-420D-9982-67007F4C8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5149-7825-4C6C-B7D1-BD1D64DAE58B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628D63-295B-4129-9791-AF15C9AF9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28E630-5FC6-4904-B000-AE6D3C156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5F43-8657-4796-AF98-712354CF8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525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819B87-7CF0-4177-9E37-00F0D6FE0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40D692-7475-46C0-A2B5-B4E58FDD1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7E300-AB98-4E5B-BC14-C7678FB6E8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D5149-7825-4C6C-B7D1-BD1D64DAE58B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0786E-1CDA-4AF1-8D6C-56739F340D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CBC79-383A-4618-8841-82BE3AB819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B5F43-8657-4796-AF98-712354CF8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288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04CC11E0-2483-4ADF-A8E9-96E197CBC6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l="4706" r="6129" b="15022"/>
          <a:stretch>
            <a:fillRect/>
          </a:stretch>
        </p:blipFill>
        <p:spPr bwMode="auto">
          <a:xfrm>
            <a:off x="-4763" y="-7938"/>
            <a:ext cx="12196763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グループ化 88">
            <a:extLst>
              <a:ext uri="{FF2B5EF4-FFF2-40B4-BE49-F238E27FC236}">
                <a16:creationId xmlns:a16="http://schemas.microsoft.com/office/drawing/2014/main" id="{ED719531-6A5B-49F3-A357-217A8457B504}"/>
              </a:ext>
            </a:extLst>
          </p:cNvPr>
          <p:cNvGrpSpPr/>
          <p:nvPr/>
        </p:nvGrpSpPr>
        <p:grpSpPr>
          <a:xfrm>
            <a:off x="0" y="61154"/>
            <a:ext cx="12391292" cy="6878568"/>
            <a:chOff x="-38100" y="-27384"/>
            <a:chExt cx="9236947" cy="6878568"/>
          </a:xfrm>
        </p:grpSpPr>
        <p:grpSp>
          <p:nvGrpSpPr>
            <p:cNvPr id="6" name="Group 20">
              <a:extLst>
                <a:ext uri="{FF2B5EF4-FFF2-40B4-BE49-F238E27FC236}">
                  <a16:creationId xmlns:a16="http://schemas.microsoft.com/office/drawing/2014/main" id="{AEDD176A-08CA-4EB7-92AA-F5A829BB910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5400000" flipV="1">
              <a:off x="-654273" y="1670844"/>
              <a:ext cx="1666875" cy="287337"/>
              <a:chOff x="1680" y="1145"/>
              <a:chExt cx="2303" cy="2023"/>
            </a:xfrm>
          </p:grpSpPr>
          <p:sp>
            <p:nvSpPr>
              <p:cNvPr id="75" name="Freeform 14">
                <a:extLst>
                  <a:ext uri="{FF2B5EF4-FFF2-40B4-BE49-F238E27FC236}">
                    <a16:creationId xmlns:a16="http://schemas.microsoft.com/office/drawing/2014/main" id="{DA70F04B-7E3E-4507-B072-6DC0D9305CB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51" y="1145"/>
                <a:ext cx="695" cy="2017"/>
              </a:xfrm>
              <a:custGeom>
                <a:avLst/>
                <a:gdLst>
                  <a:gd name="T0" fmla="*/ 0 w 3615"/>
                  <a:gd name="T1" fmla="*/ 0 h 10500"/>
                  <a:gd name="T2" fmla="*/ 0 w 3615"/>
                  <a:gd name="T3" fmla="*/ 0 h 10500"/>
                  <a:gd name="T4" fmla="*/ 0 w 3615"/>
                  <a:gd name="T5" fmla="*/ 0 h 10500"/>
                  <a:gd name="T6" fmla="*/ 0 w 3615"/>
                  <a:gd name="T7" fmla="*/ 0 h 10500"/>
                  <a:gd name="T8" fmla="*/ 0 w 3615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500"/>
                  <a:gd name="T17" fmla="*/ 3615 w 3615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500">
                    <a:moveTo>
                      <a:pt x="3615" y="0"/>
                    </a:moveTo>
                    <a:cubicBezTo>
                      <a:pt x="1942" y="0"/>
                      <a:pt x="2489" y="10500"/>
                      <a:pt x="827" y="10500"/>
                    </a:cubicBezTo>
                    <a:cubicBezTo>
                      <a:pt x="0" y="10500"/>
                      <a:pt x="0" y="10500"/>
                      <a:pt x="0" y="10500"/>
                    </a:cubicBezTo>
                    <a:cubicBezTo>
                      <a:pt x="1662" y="10500"/>
                      <a:pt x="1117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99CCFF"/>
              </a:solidFill>
              <a:ln w="6350">
                <a:solidFill>
                  <a:srgbClr val="99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" name="Freeform 10">
                <a:extLst>
                  <a:ext uri="{FF2B5EF4-FFF2-40B4-BE49-F238E27FC236}">
                    <a16:creationId xmlns:a16="http://schemas.microsoft.com/office/drawing/2014/main" id="{D27241C4-A51C-4832-9AEF-C334B09F6F6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0" y="1151"/>
                <a:ext cx="695" cy="2017"/>
              </a:xfrm>
              <a:custGeom>
                <a:avLst/>
                <a:gdLst>
                  <a:gd name="T0" fmla="*/ 0 w 3615"/>
                  <a:gd name="T1" fmla="*/ 0 h 10500"/>
                  <a:gd name="T2" fmla="*/ 0 w 3615"/>
                  <a:gd name="T3" fmla="*/ 0 h 10500"/>
                  <a:gd name="T4" fmla="*/ 0 w 3615"/>
                  <a:gd name="T5" fmla="*/ 0 h 10500"/>
                  <a:gd name="T6" fmla="*/ 0 w 3615"/>
                  <a:gd name="T7" fmla="*/ 0 h 10500"/>
                  <a:gd name="T8" fmla="*/ 0 w 3615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500"/>
                  <a:gd name="T17" fmla="*/ 3615 w 3615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500">
                    <a:moveTo>
                      <a:pt x="3615" y="0"/>
                    </a:moveTo>
                    <a:cubicBezTo>
                      <a:pt x="1941" y="0"/>
                      <a:pt x="2489" y="10500"/>
                      <a:pt x="827" y="10500"/>
                    </a:cubicBezTo>
                    <a:cubicBezTo>
                      <a:pt x="0" y="10500"/>
                      <a:pt x="0" y="10500"/>
                      <a:pt x="0" y="10500"/>
                    </a:cubicBezTo>
                    <a:cubicBezTo>
                      <a:pt x="1662" y="10500"/>
                      <a:pt x="1117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99CCFF"/>
              </a:solidFill>
              <a:ln w="6350">
                <a:solidFill>
                  <a:srgbClr val="99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7" name="Freeform 13">
                <a:extLst>
                  <a:ext uri="{FF2B5EF4-FFF2-40B4-BE49-F238E27FC236}">
                    <a16:creationId xmlns:a16="http://schemas.microsoft.com/office/drawing/2014/main" id="{36D444DB-F7BC-4FE8-9375-C96BE518769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288" y="1156"/>
                <a:ext cx="695" cy="2012"/>
              </a:xfrm>
              <a:custGeom>
                <a:avLst/>
                <a:gdLst>
                  <a:gd name="T0" fmla="*/ 0 w 3615"/>
                  <a:gd name="T1" fmla="*/ 0 h 10475"/>
                  <a:gd name="T2" fmla="*/ 0 w 3615"/>
                  <a:gd name="T3" fmla="*/ 0 h 10475"/>
                  <a:gd name="T4" fmla="*/ 0 w 3615"/>
                  <a:gd name="T5" fmla="*/ 0 h 10475"/>
                  <a:gd name="T6" fmla="*/ 0 w 3615"/>
                  <a:gd name="T7" fmla="*/ 0 h 10475"/>
                  <a:gd name="T8" fmla="*/ 0 w 3615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475"/>
                  <a:gd name="T17" fmla="*/ 3615 w 3615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475">
                    <a:moveTo>
                      <a:pt x="3615" y="0"/>
                    </a:moveTo>
                    <a:cubicBezTo>
                      <a:pt x="1942" y="0"/>
                      <a:pt x="2490" y="10475"/>
                      <a:pt x="827" y="10475"/>
                    </a:cubicBezTo>
                    <a:cubicBezTo>
                      <a:pt x="0" y="10475"/>
                      <a:pt x="0" y="10475"/>
                      <a:pt x="0" y="10475"/>
                    </a:cubicBezTo>
                    <a:cubicBezTo>
                      <a:pt x="1663" y="10475"/>
                      <a:pt x="1118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FF9900"/>
              </a:solidFill>
              <a:ln w="63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8" name="Freeform 9">
                <a:extLst>
                  <a:ext uri="{FF2B5EF4-FFF2-40B4-BE49-F238E27FC236}">
                    <a16:creationId xmlns:a16="http://schemas.microsoft.com/office/drawing/2014/main" id="{55750017-B52E-452B-A1A8-0FD51FD6440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17" y="1156"/>
                <a:ext cx="695" cy="2012"/>
              </a:xfrm>
              <a:custGeom>
                <a:avLst/>
                <a:gdLst>
                  <a:gd name="T0" fmla="*/ 0 w 3615"/>
                  <a:gd name="T1" fmla="*/ 0 h 10475"/>
                  <a:gd name="T2" fmla="*/ 0 w 3615"/>
                  <a:gd name="T3" fmla="*/ 0 h 10475"/>
                  <a:gd name="T4" fmla="*/ 0 w 3615"/>
                  <a:gd name="T5" fmla="*/ 0 h 10475"/>
                  <a:gd name="T6" fmla="*/ 0 w 3615"/>
                  <a:gd name="T7" fmla="*/ 0 h 10475"/>
                  <a:gd name="T8" fmla="*/ 0 w 3615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475"/>
                  <a:gd name="T17" fmla="*/ 3615 w 3615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475">
                    <a:moveTo>
                      <a:pt x="3615" y="0"/>
                    </a:moveTo>
                    <a:cubicBezTo>
                      <a:pt x="1942" y="0"/>
                      <a:pt x="2489" y="10475"/>
                      <a:pt x="827" y="10475"/>
                    </a:cubicBezTo>
                    <a:cubicBezTo>
                      <a:pt x="0" y="10475"/>
                      <a:pt x="0" y="10475"/>
                      <a:pt x="0" y="10475"/>
                    </a:cubicBezTo>
                    <a:cubicBezTo>
                      <a:pt x="1662" y="10475"/>
                      <a:pt x="1118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FF9900"/>
              </a:solidFill>
              <a:ln w="63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9" name="Freeform 7">
                <a:extLst>
                  <a:ext uri="{FF2B5EF4-FFF2-40B4-BE49-F238E27FC236}">
                    <a16:creationId xmlns:a16="http://schemas.microsoft.com/office/drawing/2014/main" id="{8589F059-206E-435F-A99D-EC86C12E0E1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17" y="1151"/>
                <a:ext cx="693" cy="2012"/>
              </a:xfrm>
              <a:custGeom>
                <a:avLst/>
                <a:gdLst>
                  <a:gd name="T0" fmla="*/ 0 w 3607"/>
                  <a:gd name="T1" fmla="*/ 0 h 10475"/>
                  <a:gd name="T2" fmla="*/ 0 w 3607"/>
                  <a:gd name="T3" fmla="*/ 0 h 10475"/>
                  <a:gd name="T4" fmla="*/ 0 w 3607"/>
                  <a:gd name="T5" fmla="*/ 0 h 10475"/>
                  <a:gd name="T6" fmla="*/ 0 w 3607"/>
                  <a:gd name="T7" fmla="*/ 0 h 10475"/>
                  <a:gd name="T8" fmla="*/ 0 w 3607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475"/>
                  <a:gd name="T17" fmla="*/ 3607 w 3607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475">
                    <a:moveTo>
                      <a:pt x="3607" y="10475"/>
                    </a:moveTo>
                    <a:cubicBezTo>
                      <a:pt x="1937" y="10475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475"/>
                      <a:pt x="2782" y="10475"/>
                    </a:cubicBezTo>
                    <a:lnTo>
                      <a:pt x="3607" y="10475"/>
                    </a:lnTo>
                    <a:close/>
                  </a:path>
                </a:pathLst>
              </a:custGeom>
              <a:solidFill>
                <a:srgbClr val="3366FF"/>
              </a:solidFill>
              <a:ln w="6350">
                <a:solidFill>
                  <a:srgbClr val="33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0" name="Freeform 11">
                <a:extLst>
                  <a:ext uri="{FF2B5EF4-FFF2-40B4-BE49-F238E27FC236}">
                    <a16:creationId xmlns:a16="http://schemas.microsoft.com/office/drawing/2014/main" id="{3CF347EA-17F0-4BE0-B090-9DC4E0EE6AB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288" y="1145"/>
                <a:ext cx="693" cy="2012"/>
              </a:xfrm>
              <a:custGeom>
                <a:avLst/>
                <a:gdLst>
                  <a:gd name="T0" fmla="*/ 0 w 3607"/>
                  <a:gd name="T1" fmla="*/ 0 h 10475"/>
                  <a:gd name="T2" fmla="*/ 0 w 3607"/>
                  <a:gd name="T3" fmla="*/ 0 h 10475"/>
                  <a:gd name="T4" fmla="*/ 0 w 3607"/>
                  <a:gd name="T5" fmla="*/ 0 h 10475"/>
                  <a:gd name="T6" fmla="*/ 0 w 3607"/>
                  <a:gd name="T7" fmla="*/ 0 h 10475"/>
                  <a:gd name="T8" fmla="*/ 0 w 3607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475"/>
                  <a:gd name="T17" fmla="*/ 3607 w 3607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475">
                    <a:moveTo>
                      <a:pt x="3607" y="10475"/>
                    </a:moveTo>
                    <a:cubicBezTo>
                      <a:pt x="1937" y="10475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475"/>
                      <a:pt x="2782" y="10475"/>
                    </a:cubicBezTo>
                    <a:lnTo>
                      <a:pt x="3607" y="10475"/>
                    </a:lnTo>
                    <a:close/>
                  </a:path>
                </a:pathLst>
              </a:custGeom>
              <a:solidFill>
                <a:srgbClr val="3366FF"/>
              </a:solidFill>
              <a:ln w="6350">
                <a:solidFill>
                  <a:srgbClr val="33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1" name="Freeform 8">
                <a:extLst>
                  <a:ext uri="{FF2B5EF4-FFF2-40B4-BE49-F238E27FC236}">
                    <a16:creationId xmlns:a16="http://schemas.microsoft.com/office/drawing/2014/main" id="{D104AC51-543A-4840-A1AC-784F6CE5FA1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2" y="1151"/>
                <a:ext cx="693" cy="2017"/>
              </a:xfrm>
              <a:custGeom>
                <a:avLst/>
                <a:gdLst>
                  <a:gd name="T0" fmla="*/ 0 w 3607"/>
                  <a:gd name="T1" fmla="*/ 0 h 10500"/>
                  <a:gd name="T2" fmla="*/ 0 w 3607"/>
                  <a:gd name="T3" fmla="*/ 0 h 10500"/>
                  <a:gd name="T4" fmla="*/ 0 w 3607"/>
                  <a:gd name="T5" fmla="*/ 0 h 10500"/>
                  <a:gd name="T6" fmla="*/ 0 w 3607"/>
                  <a:gd name="T7" fmla="*/ 0 h 10500"/>
                  <a:gd name="T8" fmla="*/ 0 w 3607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500"/>
                  <a:gd name="T17" fmla="*/ 3607 w 3607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500">
                    <a:moveTo>
                      <a:pt x="3607" y="10500"/>
                    </a:moveTo>
                    <a:cubicBezTo>
                      <a:pt x="1937" y="10500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500"/>
                      <a:pt x="2782" y="10500"/>
                    </a:cubicBezTo>
                    <a:lnTo>
                      <a:pt x="3607" y="10500"/>
                    </a:lnTo>
                    <a:close/>
                  </a:path>
                </a:pathLst>
              </a:custGeom>
              <a:solidFill>
                <a:srgbClr val="FF6600"/>
              </a:solidFill>
              <a:ln w="63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" name="Freeform 12">
                <a:extLst>
                  <a:ext uri="{FF2B5EF4-FFF2-40B4-BE49-F238E27FC236}">
                    <a16:creationId xmlns:a16="http://schemas.microsoft.com/office/drawing/2014/main" id="{1C119860-F6E1-4AB4-B4ED-5FA7416B4A4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53" y="1151"/>
                <a:ext cx="693" cy="2017"/>
              </a:xfrm>
              <a:custGeom>
                <a:avLst/>
                <a:gdLst>
                  <a:gd name="T0" fmla="*/ 0 w 3607"/>
                  <a:gd name="T1" fmla="*/ 0 h 10500"/>
                  <a:gd name="T2" fmla="*/ 0 w 3607"/>
                  <a:gd name="T3" fmla="*/ 0 h 10500"/>
                  <a:gd name="T4" fmla="*/ 0 w 3607"/>
                  <a:gd name="T5" fmla="*/ 0 h 10500"/>
                  <a:gd name="T6" fmla="*/ 0 w 3607"/>
                  <a:gd name="T7" fmla="*/ 0 h 10500"/>
                  <a:gd name="T8" fmla="*/ 0 w 3607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500"/>
                  <a:gd name="T17" fmla="*/ 3607 w 3607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500">
                    <a:moveTo>
                      <a:pt x="3607" y="10500"/>
                    </a:moveTo>
                    <a:cubicBezTo>
                      <a:pt x="1937" y="10500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500"/>
                      <a:pt x="2782" y="10500"/>
                    </a:cubicBezTo>
                    <a:lnTo>
                      <a:pt x="3607" y="10500"/>
                    </a:lnTo>
                    <a:close/>
                  </a:path>
                </a:pathLst>
              </a:custGeom>
              <a:solidFill>
                <a:srgbClr val="FF6600"/>
              </a:solidFill>
              <a:ln w="63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pic>
          <p:nvPicPr>
            <p:cNvPr id="7" name="Picture 2" descr="C:\Documents and Settings\Nour\My Documents\My Pictures\white%20twinkling%20star.gif">
              <a:extLst>
                <a:ext uri="{FF2B5EF4-FFF2-40B4-BE49-F238E27FC236}">
                  <a16:creationId xmlns:a16="http://schemas.microsoft.com/office/drawing/2014/main" id="{23FDF1D3-4D71-4EE0-AF1B-030AF66B4374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38100" y="0"/>
              <a:ext cx="1289352" cy="9906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8" name="Picture 2" descr="C:\Documents and Settings\Nour\My Documents\My Pictures\white%20twinkling%20star.gif">
              <a:extLst>
                <a:ext uri="{FF2B5EF4-FFF2-40B4-BE49-F238E27FC236}">
                  <a16:creationId xmlns:a16="http://schemas.microsoft.com/office/drawing/2014/main" id="{A0E94215-C1A2-454D-AA9F-9CAC51BA097E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740352" y="-27384"/>
              <a:ext cx="1458495" cy="112055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9" name="Picture 2" descr="C:\Documents and Settings\Nour\My Documents\My Pictures\white%20twinkling%20star.gif">
              <a:extLst>
                <a:ext uri="{FF2B5EF4-FFF2-40B4-BE49-F238E27FC236}">
                  <a16:creationId xmlns:a16="http://schemas.microsoft.com/office/drawing/2014/main" id="{652A628D-3740-4EAB-A2B9-08B2995D0FA6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36512" y="5805264"/>
              <a:ext cx="1361356" cy="104592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0" name="Picture 2" descr="C:\Documents and Settings\Nour\My Documents\My Pictures\white%20twinkling%20star.gif">
              <a:extLst>
                <a:ext uri="{FF2B5EF4-FFF2-40B4-BE49-F238E27FC236}">
                  <a16:creationId xmlns:a16="http://schemas.microsoft.com/office/drawing/2014/main" id="{68EE0271-A406-4B8C-9DA9-C6EF28CDC4C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68344" y="5733256"/>
              <a:ext cx="1403648" cy="1078413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grpSp>
          <p:nvGrpSpPr>
            <p:cNvPr id="11" name="Group 20">
              <a:extLst>
                <a:ext uri="{FF2B5EF4-FFF2-40B4-BE49-F238E27FC236}">
                  <a16:creationId xmlns:a16="http://schemas.microsoft.com/office/drawing/2014/main" id="{7654F154-9CF3-48A1-BAF4-D530021371D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5400000" flipV="1">
              <a:off x="-654273" y="4982865"/>
              <a:ext cx="1666875" cy="287337"/>
              <a:chOff x="1680" y="1145"/>
              <a:chExt cx="2303" cy="2023"/>
            </a:xfrm>
          </p:grpSpPr>
          <p:sp>
            <p:nvSpPr>
              <p:cNvPr id="67" name="Freeform 14">
                <a:extLst>
                  <a:ext uri="{FF2B5EF4-FFF2-40B4-BE49-F238E27FC236}">
                    <a16:creationId xmlns:a16="http://schemas.microsoft.com/office/drawing/2014/main" id="{F69410D7-8534-4EE2-8C47-6F5486F7F32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51" y="1145"/>
                <a:ext cx="695" cy="2017"/>
              </a:xfrm>
              <a:custGeom>
                <a:avLst/>
                <a:gdLst>
                  <a:gd name="T0" fmla="*/ 0 w 3615"/>
                  <a:gd name="T1" fmla="*/ 0 h 10500"/>
                  <a:gd name="T2" fmla="*/ 0 w 3615"/>
                  <a:gd name="T3" fmla="*/ 0 h 10500"/>
                  <a:gd name="T4" fmla="*/ 0 w 3615"/>
                  <a:gd name="T5" fmla="*/ 0 h 10500"/>
                  <a:gd name="T6" fmla="*/ 0 w 3615"/>
                  <a:gd name="T7" fmla="*/ 0 h 10500"/>
                  <a:gd name="T8" fmla="*/ 0 w 3615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500"/>
                  <a:gd name="T17" fmla="*/ 3615 w 3615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500">
                    <a:moveTo>
                      <a:pt x="3615" y="0"/>
                    </a:moveTo>
                    <a:cubicBezTo>
                      <a:pt x="1942" y="0"/>
                      <a:pt x="2489" y="10500"/>
                      <a:pt x="827" y="10500"/>
                    </a:cubicBezTo>
                    <a:cubicBezTo>
                      <a:pt x="0" y="10500"/>
                      <a:pt x="0" y="10500"/>
                      <a:pt x="0" y="10500"/>
                    </a:cubicBezTo>
                    <a:cubicBezTo>
                      <a:pt x="1662" y="10500"/>
                      <a:pt x="1117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99CCFF"/>
              </a:solidFill>
              <a:ln w="6350">
                <a:solidFill>
                  <a:srgbClr val="99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" name="Freeform 10">
                <a:extLst>
                  <a:ext uri="{FF2B5EF4-FFF2-40B4-BE49-F238E27FC236}">
                    <a16:creationId xmlns:a16="http://schemas.microsoft.com/office/drawing/2014/main" id="{FC137F95-AF32-4800-B336-09F45E78D24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0" y="1151"/>
                <a:ext cx="695" cy="2017"/>
              </a:xfrm>
              <a:custGeom>
                <a:avLst/>
                <a:gdLst>
                  <a:gd name="T0" fmla="*/ 0 w 3615"/>
                  <a:gd name="T1" fmla="*/ 0 h 10500"/>
                  <a:gd name="T2" fmla="*/ 0 w 3615"/>
                  <a:gd name="T3" fmla="*/ 0 h 10500"/>
                  <a:gd name="T4" fmla="*/ 0 w 3615"/>
                  <a:gd name="T5" fmla="*/ 0 h 10500"/>
                  <a:gd name="T6" fmla="*/ 0 w 3615"/>
                  <a:gd name="T7" fmla="*/ 0 h 10500"/>
                  <a:gd name="T8" fmla="*/ 0 w 3615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500"/>
                  <a:gd name="T17" fmla="*/ 3615 w 3615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500">
                    <a:moveTo>
                      <a:pt x="3615" y="0"/>
                    </a:moveTo>
                    <a:cubicBezTo>
                      <a:pt x="1941" y="0"/>
                      <a:pt x="2489" y="10500"/>
                      <a:pt x="827" y="10500"/>
                    </a:cubicBezTo>
                    <a:cubicBezTo>
                      <a:pt x="0" y="10500"/>
                      <a:pt x="0" y="10500"/>
                      <a:pt x="0" y="10500"/>
                    </a:cubicBezTo>
                    <a:cubicBezTo>
                      <a:pt x="1662" y="10500"/>
                      <a:pt x="1117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99CCFF"/>
              </a:solidFill>
              <a:ln w="6350">
                <a:solidFill>
                  <a:srgbClr val="99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" name="Freeform 13">
                <a:extLst>
                  <a:ext uri="{FF2B5EF4-FFF2-40B4-BE49-F238E27FC236}">
                    <a16:creationId xmlns:a16="http://schemas.microsoft.com/office/drawing/2014/main" id="{D3667448-8D22-4063-B14C-F40CC28FE5C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288" y="1156"/>
                <a:ext cx="695" cy="2012"/>
              </a:xfrm>
              <a:custGeom>
                <a:avLst/>
                <a:gdLst>
                  <a:gd name="T0" fmla="*/ 0 w 3615"/>
                  <a:gd name="T1" fmla="*/ 0 h 10475"/>
                  <a:gd name="T2" fmla="*/ 0 w 3615"/>
                  <a:gd name="T3" fmla="*/ 0 h 10475"/>
                  <a:gd name="T4" fmla="*/ 0 w 3615"/>
                  <a:gd name="T5" fmla="*/ 0 h 10475"/>
                  <a:gd name="T6" fmla="*/ 0 w 3615"/>
                  <a:gd name="T7" fmla="*/ 0 h 10475"/>
                  <a:gd name="T8" fmla="*/ 0 w 3615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475"/>
                  <a:gd name="T17" fmla="*/ 3615 w 3615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475">
                    <a:moveTo>
                      <a:pt x="3615" y="0"/>
                    </a:moveTo>
                    <a:cubicBezTo>
                      <a:pt x="1942" y="0"/>
                      <a:pt x="2490" y="10475"/>
                      <a:pt x="827" y="10475"/>
                    </a:cubicBezTo>
                    <a:cubicBezTo>
                      <a:pt x="0" y="10475"/>
                      <a:pt x="0" y="10475"/>
                      <a:pt x="0" y="10475"/>
                    </a:cubicBezTo>
                    <a:cubicBezTo>
                      <a:pt x="1663" y="10475"/>
                      <a:pt x="1118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FF9900"/>
              </a:solidFill>
              <a:ln w="63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" name="Freeform 9">
                <a:extLst>
                  <a:ext uri="{FF2B5EF4-FFF2-40B4-BE49-F238E27FC236}">
                    <a16:creationId xmlns:a16="http://schemas.microsoft.com/office/drawing/2014/main" id="{E9349A69-54E8-4761-B949-A9D99546FE5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17" y="1156"/>
                <a:ext cx="695" cy="2012"/>
              </a:xfrm>
              <a:custGeom>
                <a:avLst/>
                <a:gdLst>
                  <a:gd name="T0" fmla="*/ 0 w 3615"/>
                  <a:gd name="T1" fmla="*/ 0 h 10475"/>
                  <a:gd name="T2" fmla="*/ 0 w 3615"/>
                  <a:gd name="T3" fmla="*/ 0 h 10475"/>
                  <a:gd name="T4" fmla="*/ 0 w 3615"/>
                  <a:gd name="T5" fmla="*/ 0 h 10475"/>
                  <a:gd name="T6" fmla="*/ 0 w 3615"/>
                  <a:gd name="T7" fmla="*/ 0 h 10475"/>
                  <a:gd name="T8" fmla="*/ 0 w 3615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475"/>
                  <a:gd name="T17" fmla="*/ 3615 w 3615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475">
                    <a:moveTo>
                      <a:pt x="3615" y="0"/>
                    </a:moveTo>
                    <a:cubicBezTo>
                      <a:pt x="1942" y="0"/>
                      <a:pt x="2489" y="10475"/>
                      <a:pt x="827" y="10475"/>
                    </a:cubicBezTo>
                    <a:cubicBezTo>
                      <a:pt x="0" y="10475"/>
                      <a:pt x="0" y="10475"/>
                      <a:pt x="0" y="10475"/>
                    </a:cubicBezTo>
                    <a:cubicBezTo>
                      <a:pt x="1662" y="10475"/>
                      <a:pt x="1118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FF9900"/>
              </a:solidFill>
              <a:ln w="63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" name="Freeform 7">
                <a:extLst>
                  <a:ext uri="{FF2B5EF4-FFF2-40B4-BE49-F238E27FC236}">
                    <a16:creationId xmlns:a16="http://schemas.microsoft.com/office/drawing/2014/main" id="{BAB0E363-2683-4288-A045-694E50CA6DB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17" y="1151"/>
                <a:ext cx="693" cy="2012"/>
              </a:xfrm>
              <a:custGeom>
                <a:avLst/>
                <a:gdLst>
                  <a:gd name="T0" fmla="*/ 0 w 3607"/>
                  <a:gd name="T1" fmla="*/ 0 h 10475"/>
                  <a:gd name="T2" fmla="*/ 0 w 3607"/>
                  <a:gd name="T3" fmla="*/ 0 h 10475"/>
                  <a:gd name="T4" fmla="*/ 0 w 3607"/>
                  <a:gd name="T5" fmla="*/ 0 h 10475"/>
                  <a:gd name="T6" fmla="*/ 0 w 3607"/>
                  <a:gd name="T7" fmla="*/ 0 h 10475"/>
                  <a:gd name="T8" fmla="*/ 0 w 3607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475"/>
                  <a:gd name="T17" fmla="*/ 3607 w 3607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475">
                    <a:moveTo>
                      <a:pt x="3607" y="10475"/>
                    </a:moveTo>
                    <a:cubicBezTo>
                      <a:pt x="1937" y="10475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475"/>
                      <a:pt x="2782" y="10475"/>
                    </a:cubicBezTo>
                    <a:lnTo>
                      <a:pt x="3607" y="10475"/>
                    </a:lnTo>
                    <a:close/>
                  </a:path>
                </a:pathLst>
              </a:custGeom>
              <a:solidFill>
                <a:srgbClr val="3366FF"/>
              </a:solidFill>
              <a:ln w="6350">
                <a:solidFill>
                  <a:srgbClr val="33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" name="Freeform 11">
                <a:extLst>
                  <a:ext uri="{FF2B5EF4-FFF2-40B4-BE49-F238E27FC236}">
                    <a16:creationId xmlns:a16="http://schemas.microsoft.com/office/drawing/2014/main" id="{1F02DDCF-F7EA-4EFA-96EA-8A3C94890E5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288" y="1145"/>
                <a:ext cx="693" cy="2012"/>
              </a:xfrm>
              <a:custGeom>
                <a:avLst/>
                <a:gdLst>
                  <a:gd name="T0" fmla="*/ 0 w 3607"/>
                  <a:gd name="T1" fmla="*/ 0 h 10475"/>
                  <a:gd name="T2" fmla="*/ 0 w 3607"/>
                  <a:gd name="T3" fmla="*/ 0 h 10475"/>
                  <a:gd name="T4" fmla="*/ 0 w 3607"/>
                  <a:gd name="T5" fmla="*/ 0 h 10475"/>
                  <a:gd name="T6" fmla="*/ 0 w 3607"/>
                  <a:gd name="T7" fmla="*/ 0 h 10475"/>
                  <a:gd name="T8" fmla="*/ 0 w 3607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475"/>
                  <a:gd name="T17" fmla="*/ 3607 w 3607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475">
                    <a:moveTo>
                      <a:pt x="3607" y="10475"/>
                    </a:moveTo>
                    <a:cubicBezTo>
                      <a:pt x="1937" y="10475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475"/>
                      <a:pt x="2782" y="10475"/>
                    </a:cubicBezTo>
                    <a:lnTo>
                      <a:pt x="3607" y="10475"/>
                    </a:lnTo>
                    <a:close/>
                  </a:path>
                </a:pathLst>
              </a:custGeom>
              <a:solidFill>
                <a:srgbClr val="3366FF"/>
              </a:solidFill>
              <a:ln w="6350">
                <a:solidFill>
                  <a:srgbClr val="33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" name="Freeform 8">
                <a:extLst>
                  <a:ext uri="{FF2B5EF4-FFF2-40B4-BE49-F238E27FC236}">
                    <a16:creationId xmlns:a16="http://schemas.microsoft.com/office/drawing/2014/main" id="{BB5AC1B5-8C1A-4574-9B59-38D0914FA6D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2" y="1151"/>
                <a:ext cx="693" cy="2017"/>
              </a:xfrm>
              <a:custGeom>
                <a:avLst/>
                <a:gdLst>
                  <a:gd name="T0" fmla="*/ 0 w 3607"/>
                  <a:gd name="T1" fmla="*/ 0 h 10500"/>
                  <a:gd name="T2" fmla="*/ 0 w 3607"/>
                  <a:gd name="T3" fmla="*/ 0 h 10500"/>
                  <a:gd name="T4" fmla="*/ 0 w 3607"/>
                  <a:gd name="T5" fmla="*/ 0 h 10500"/>
                  <a:gd name="T6" fmla="*/ 0 w 3607"/>
                  <a:gd name="T7" fmla="*/ 0 h 10500"/>
                  <a:gd name="T8" fmla="*/ 0 w 3607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500"/>
                  <a:gd name="T17" fmla="*/ 3607 w 3607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500">
                    <a:moveTo>
                      <a:pt x="3607" y="10500"/>
                    </a:moveTo>
                    <a:cubicBezTo>
                      <a:pt x="1937" y="10500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500"/>
                      <a:pt x="2782" y="10500"/>
                    </a:cubicBezTo>
                    <a:lnTo>
                      <a:pt x="3607" y="10500"/>
                    </a:lnTo>
                    <a:close/>
                  </a:path>
                </a:pathLst>
              </a:custGeom>
              <a:solidFill>
                <a:srgbClr val="FF6600"/>
              </a:solidFill>
              <a:ln w="63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" name="Freeform 12">
                <a:extLst>
                  <a:ext uri="{FF2B5EF4-FFF2-40B4-BE49-F238E27FC236}">
                    <a16:creationId xmlns:a16="http://schemas.microsoft.com/office/drawing/2014/main" id="{A83B9666-EC37-4822-B4FF-FB22409705E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53" y="1151"/>
                <a:ext cx="693" cy="2017"/>
              </a:xfrm>
              <a:custGeom>
                <a:avLst/>
                <a:gdLst>
                  <a:gd name="T0" fmla="*/ 0 w 3607"/>
                  <a:gd name="T1" fmla="*/ 0 h 10500"/>
                  <a:gd name="T2" fmla="*/ 0 w 3607"/>
                  <a:gd name="T3" fmla="*/ 0 h 10500"/>
                  <a:gd name="T4" fmla="*/ 0 w 3607"/>
                  <a:gd name="T5" fmla="*/ 0 h 10500"/>
                  <a:gd name="T6" fmla="*/ 0 w 3607"/>
                  <a:gd name="T7" fmla="*/ 0 h 10500"/>
                  <a:gd name="T8" fmla="*/ 0 w 3607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500"/>
                  <a:gd name="T17" fmla="*/ 3607 w 3607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500">
                    <a:moveTo>
                      <a:pt x="3607" y="10500"/>
                    </a:moveTo>
                    <a:cubicBezTo>
                      <a:pt x="1937" y="10500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500"/>
                      <a:pt x="2782" y="10500"/>
                    </a:cubicBezTo>
                    <a:lnTo>
                      <a:pt x="3607" y="10500"/>
                    </a:lnTo>
                    <a:close/>
                  </a:path>
                </a:pathLst>
              </a:custGeom>
              <a:solidFill>
                <a:srgbClr val="FF6600"/>
              </a:solidFill>
              <a:ln w="63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2" name="Rectangle 5">
              <a:extLst>
                <a:ext uri="{FF2B5EF4-FFF2-40B4-BE49-F238E27FC236}">
                  <a16:creationId xmlns:a16="http://schemas.microsoft.com/office/drawing/2014/main" id="{314B4F7D-E3F6-443E-84E2-7A29DF5A08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0826" y="4788255"/>
              <a:ext cx="7215206" cy="11430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53882" dir="18900000" algn="ctr" rotWithShape="0">
                <a:srgbClr val="FFCC00">
                  <a:alpha val="50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altLang="zh-CN" sz="3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3" name="Group 20">
              <a:extLst>
                <a:ext uri="{FF2B5EF4-FFF2-40B4-BE49-F238E27FC236}">
                  <a16:creationId xmlns:a16="http://schemas.microsoft.com/office/drawing/2014/main" id="{BBA0DE9B-FA71-4EC8-A5E2-A13B0CE9488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5400000" flipV="1">
              <a:off x="8059390" y="1670497"/>
              <a:ext cx="1666875" cy="287337"/>
              <a:chOff x="1680" y="1145"/>
              <a:chExt cx="2303" cy="2023"/>
            </a:xfrm>
          </p:grpSpPr>
          <p:sp>
            <p:nvSpPr>
              <p:cNvPr id="59" name="Freeform 14">
                <a:extLst>
                  <a:ext uri="{FF2B5EF4-FFF2-40B4-BE49-F238E27FC236}">
                    <a16:creationId xmlns:a16="http://schemas.microsoft.com/office/drawing/2014/main" id="{6C79EB8D-908F-4C87-B31D-BCB94BDC292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51" y="1145"/>
                <a:ext cx="695" cy="2017"/>
              </a:xfrm>
              <a:custGeom>
                <a:avLst/>
                <a:gdLst>
                  <a:gd name="T0" fmla="*/ 0 w 3615"/>
                  <a:gd name="T1" fmla="*/ 0 h 10500"/>
                  <a:gd name="T2" fmla="*/ 0 w 3615"/>
                  <a:gd name="T3" fmla="*/ 0 h 10500"/>
                  <a:gd name="T4" fmla="*/ 0 w 3615"/>
                  <a:gd name="T5" fmla="*/ 0 h 10500"/>
                  <a:gd name="T6" fmla="*/ 0 w 3615"/>
                  <a:gd name="T7" fmla="*/ 0 h 10500"/>
                  <a:gd name="T8" fmla="*/ 0 w 3615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500"/>
                  <a:gd name="T17" fmla="*/ 3615 w 3615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500">
                    <a:moveTo>
                      <a:pt x="3615" y="0"/>
                    </a:moveTo>
                    <a:cubicBezTo>
                      <a:pt x="1942" y="0"/>
                      <a:pt x="2489" y="10500"/>
                      <a:pt x="827" y="10500"/>
                    </a:cubicBezTo>
                    <a:cubicBezTo>
                      <a:pt x="0" y="10500"/>
                      <a:pt x="0" y="10500"/>
                      <a:pt x="0" y="10500"/>
                    </a:cubicBezTo>
                    <a:cubicBezTo>
                      <a:pt x="1662" y="10500"/>
                      <a:pt x="1117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99CCFF"/>
              </a:solidFill>
              <a:ln w="6350">
                <a:solidFill>
                  <a:srgbClr val="99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0" name="Freeform 10">
                <a:extLst>
                  <a:ext uri="{FF2B5EF4-FFF2-40B4-BE49-F238E27FC236}">
                    <a16:creationId xmlns:a16="http://schemas.microsoft.com/office/drawing/2014/main" id="{E8F893F1-0B29-481B-A505-DE50DD272AF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0" y="1151"/>
                <a:ext cx="695" cy="2017"/>
              </a:xfrm>
              <a:custGeom>
                <a:avLst/>
                <a:gdLst>
                  <a:gd name="T0" fmla="*/ 0 w 3615"/>
                  <a:gd name="T1" fmla="*/ 0 h 10500"/>
                  <a:gd name="T2" fmla="*/ 0 w 3615"/>
                  <a:gd name="T3" fmla="*/ 0 h 10500"/>
                  <a:gd name="T4" fmla="*/ 0 w 3615"/>
                  <a:gd name="T5" fmla="*/ 0 h 10500"/>
                  <a:gd name="T6" fmla="*/ 0 w 3615"/>
                  <a:gd name="T7" fmla="*/ 0 h 10500"/>
                  <a:gd name="T8" fmla="*/ 0 w 3615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500"/>
                  <a:gd name="T17" fmla="*/ 3615 w 3615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500">
                    <a:moveTo>
                      <a:pt x="3615" y="0"/>
                    </a:moveTo>
                    <a:cubicBezTo>
                      <a:pt x="1941" y="0"/>
                      <a:pt x="2489" y="10500"/>
                      <a:pt x="827" y="10500"/>
                    </a:cubicBezTo>
                    <a:cubicBezTo>
                      <a:pt x="0" y="10500"/>
                      <a:pt x="0" y="10500"/>
                      <a:pt x="0" y="10500"/>
                    </a:cubicBezTo>
                    <a:cubicBezTo>
                      <a:pt x="1662" y="10500"/>
                      <a:pt x="1117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99CCFF"/>
              </a:solidFill>
              <a:ln w="6350">
                <a:solidFill>
                  <a:srgbClr val="99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1" name="Freeform 13">
                <a:extLst>
                  <a:ext uri="{FF2B5EF4-FFF2-40B4-BE49-F238E27FC236}">
                    <a16:creationId xmlns:a16="http://schemas.microsoft.com/office/drawing/2014/main" id="{4E04B6B8-CA75-4B9B-A9A3-74347AB40B9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288" y="1156"/>
                <a:ext cx="695" cy="2012"/>
              </a:xfrm>
              <a:custGeom>
                <a:avLst/>
                <a:gdLst>
                  <a:gd name="T0" fmla="*/ 0 w 3615"/>
                  <a:gd name="T1" fmla="*/ 0 h 10475"/>
                  <a:gd name="T2" fmla="*/ 0 w 3615"/>
                  <a:gd name="T3" fmla="*/ 0 h 10475"/>
                  <a:gd name="T4" fmla="*/ 0 w 3615"/>
                  <a:gd name="T5" fmla="*/ 0 h 10475"/>
                  <a:gd name="T6" fmla="*/ 0 w 3615"/>
                  <a:gd name="T7" fmla="*/ 0 h 10475"/>
                  <a:gd name="T8" fmla="*/ 0 w 3615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475"/>
                  <a:gd name="T17" fmla="*/ 3615 w 3615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475">
                    <a:moveTo>
                      <a:pt x="3615" y="0"/>
                    </a:moveTo>
                    <a:cubicBezTo>
                      <a:pt x="1942" y="0"/>
                      <a:pt x="2490" y="10475"/>
                      <a:pt x="827" y="10475"/>
                    </a:cubicBezTo>
                    <a:cubicBezTo>
                      <a:pt x="0" y="10475"/>
                      <a:pt x="0" y="10475"/>
                      <a:pt x="0" y="10475"/>
                    </a:cubicBezTo>
                    <a:cubicBezTo>
                      <a:pt x="1663" y="10475"/>
                      <a:pt x="1118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FF9900"/>
              </a:solidFill>
              <a:ln w="63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2" name="Freeform 9">
                <a:extLst>
                  <a:ext uri="{FF2B5EF4-FFF2-40B4-BE49-F238E27FC236}">
                    <a16:creationId xmlns:a16="http://schemas.microsoft.com/office/drawing/2014/main" id="{059CA200-F349-4AA8-B6B1-3C4AB3FB82A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17" y="1156"/>
                <a:ext cx="695" cy="2012"/>
              </a:xfrm>
              <a:custGeom>
                <a:avLst/>
                <a:gdLst>
                  <a:gd name="T0" fmla="*/ 0 w 3615"/>
                  <a:gd name="T1" fmla="*/ 0 h 10475"/>
                  <a:gd name="T2" fmla="*/ 0 w 3615"/>
                  <a:gd name="T3" fmla="*/ 0 h 10475"/>
                  <a:gd name="T4" fmla="*/ 0 w 3615"/>
                  <a:gd name="T5" fmla="*/ 0 h 10475"/>
                  <a:gd name="T6" fmla="*/ 0 w 3615"/>
                  <a:gd name="T7" fmla="*/ 0 h 10475"/>
                  <a:gd name="T8" fmla="*/ 0 w 3615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475"/>
                  <a:gd name="T17" fmla="*/ 3615 w 3615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475">
                    <a:moveTo>
                      <a:pt x="3615" y="0"/>
                    </a:moveTo>
                    <a:cubicBezTo>
                      <a:pt x="1942" y="0"/>
                      <a:pt x="2489" y="10475"/>
                      <a:pt x="827" y="10475"/>
                    </a:cubicBezTo>
                    <a:cubicBezTo>
                      <a:pt x="0" y="10475"/>
                      <a:pt x="0" y="10475"/>
                      <a:pt x="0" y="10475"/>
                    </a:cubicBezTo>
                    <a:cubicBezTo>
                      <a:pt x="1662" y="10475"/>
                      <a:pt x="1118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FF9900"/>
              </a:solidFill>
              <a:ln w="63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" name="Freeform 7">
                <a:extLst>
                  <a:ext uri="{FF2B5EF4-FFF2-40B4-BE49-F238E27FC236}">
                    <a16:creationId xmlns:a16="http://schemas.microsoft.com/office/drawing/2014/main" id="{3DE82541-7572-4112-9BC0-93D0F636C1B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17" y="1151"/>
                <a:ext cx="693" cy="2012"/>
              </a:xfrm>
              <a:custGeom>
                <a:avLst/>
                <a:gdLst>
                  <a:gd name="T0" fmla="*/ 0 w 3607"/>
                  <a:gd name="T1" fmla="*/ 0 h 10475"/>
                  <a:gd name="T2" fmla="*/ 0 w 3607"/>
                  <a:gd name="T3" fmla="*/ 0 h 10475"/>
                  <a:gd name="T4" fmla="*/ 0 w 3607"/>
                  <a:gd name="T5" fmla="*/ 0 h 10475"/>
                  <a:gd name="T6" fmla="*/ 0 w 3607"/>
                  <a:gd name="T7" fmla="*/ 0 h 10475"/>
                  <a:gd name="T8" fmla="*/ 0 w 3607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475"/>
                  <a:gd name="T17" fmla="*/ 3607 w 3607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475">
                    <a:moveTo>
                      <a:pt x="3607" y="10475"/>
                    </a:moveTo>
                    <a:cubicBezTo>
                      <a:pt x="1937" y="10475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475"/>
                      <a:pt x="2782" y="10475"/>
                    </a:cubicBezTo>
                    <a:lnTo>
                      <a:pt x="3607" y="10475"/>
                    </a:lnTo>
                    <a:close/>
                  </a:path>
                </a:pathLst>
              </a:custGeom>
              <a:solidFill>
                <a:srgbClr val="3366FF"/>
              </a:solidFill>
              <a:ln w="6350">
                <a:solidFill>
                  <a:srgbClr val="33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" name="Freeform 11">
                <a:extLst>
                  <a:ext uri="{FF2B5EF4-FFF2-40B4-BE49-F238E27FC236}">
                    <a16:creationId xmlns:a16="http://schemas.microsoft.com/office/drawing/2014/main" id="{EF37B8D3-E29B-483B-98B8-4AD61FC5B0F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288" y="1145"/>
                <a:ext cx="693" cy="2012"/>
              </a:xfrm>
              <a:custGeom>
                <a:avLst/>
                <a:gdLst>
                  <a:gd name="T0" fmla="*/ 0 w 3607"/>
                  <a:gd name="T1" fmla="*/ 0 h 10475"/>
                  <a:gd name="T2" fmla="*/ 0 w 3607"/>
                  <a:gd name="T3" fmla="*/ 0 h 10475"/>
                  <a:gd name="T4" fmla="*/ 0 w 3607"/>
                  <a:gd name="T5" fmla="*/ 0 h 10475"/>
                  <a:gd name="T6" fmla="*/ 0 w 3607"/>
                  <a:gd name="T7" fmla="*/ 0 h 10475"/>
                  <a:gd name="T8" fmla="*/ 0 w 3607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475"/>
                  <a:gd name="T17" fmla="*/ 3607 w 3607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475">
                    <a:moveTo>
                      <a:pt x="3607" y="10475"/>
                    </a:moveTo>
                    <a:cubicBezTo>
                      <a:pt x="1937" y="10475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475"/>
                      <a:pt x="2782" y="10475"/>
                    </a:cubicBezTo>
                    <a:lnTo>
                      <a:pt x="3607" y="10475"/>
                    </a:lnTo>
                    <a:close/>
                  </a:path>
                </a:pathLst>
              </a:custGeom>
              <a:solidFill>
                <a:srgbClr val="3366FF"/>
              </a:solidFill>
              <a:ln w="6350">
                <a:solidFill>
                  <a:srgbClr val="33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" name="Freeform 8">
                <a:extLst>
                  <a:ext uri="{FF2B5EF4-FFF2-40B4-BE49-F238E27FC236}">
                    <a16:creationId xmlns:a16="http://schemas.microsoft.com/office/drawing/2014/main" id="{88C92934-FEB3-498D-A747-58EC1DD20DA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2" y="1151"/>
                <a:ext cx="693" cy="2017"/>
              </a:xfrm>
              <a:custGeom>
                <a:avLst/>
                <a:gdLst>
                  <a:gd name="T0" fmla="*/ 0 w 3607"/>
                  <a:gd name="T1" fmla="*/ 0 h 10500"/>
                  <a:gd name="T2" fmla="*/ 0 w 3607"/>
                  <a:gd name="T3" fmla="*/ 0 h 10500"/>
                  <a:gd name="T4" fmla="*/ 0 w 3607"/>
                  <a:gd name="T5" fmla="*/ 0 h 10500"/>
                  <a:gd name="T6" fmla="*/ 0 w 3607"/>
                  <a:gd name="T7" fmla="*/ 0 h 10500"/>
                  <a:gd name="T8" fmla="*/ 0 w 3607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500"/>
                  <a:gd name="T17" fmla="*/ 3607 w 3607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500">
                    <a:moveTo>
                      <a:pt x="3607" y="10500"/>
                    </a:moveTo>
                    <a:cubicBezTo>
                      <a:pt x="1937" y="10500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500"/>
                      <a:pt x="2782" y="10500"/>
                    </a:cubicBezTo>
                    <a:lnTo>
                      <a:pt x="3607" y="10500"/>
                    </a:lnTo>
                    <a:close/>
                  </a:path>
                </a:pathLst>
              </a:custGeom>
              <a:solidFill>
                <a:srgbClr val="FF6600"/>
              </a:solidFill>
              <a:ln w="63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" name="Freeform 12">
                <a:extLst>
                  <a:ext uri="{FF2B5EF4-FFF2-40B4-BE49-F238E27FC236}">
                    <a16:creationId xmlns:a16="http://schemas.microsoft.com/office/drawing/2014/main" id="{3D2B86B9-6314-4434-811A-27C032CF038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53" y="1151"/>
                <a:ext cx="693" cy="2017"/>
              </a:xfrm>
              <a:custGeom>
                <a:avLst/>
                <a:gdLst>
                  <a:gd name="T0" fmla="*/ 0 w 3607"/>
                  <a:gd name="T1" fmla="*/ 0 h 10500"/>
                  <a:gd name="T2" fmla="*/ 0 w 3607"/>
                  <a:gd name="T3" fmla="*/ 0 h 10500"/>
                  <a:gd name="T4" fmla="*/ 0 w 3607"/>
                  <a:gd name="T5" fmla="*/ 0 h 10500"/>
                  <a:gd name="T6" fmla="*/ 0 w 3607"/>
                  <a:gd name="T7" fmla="*/ 0 h 10500"/>
                  <a:gd name="T8" fmla="*/ 0 w 3607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500"/>
                  <a:gd name="T17" fmla="*/ 3607 w 3607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500">
                    <a:moveTo>
                      <a:pt x="3607" y="10500"/>
                    </a:moveTo>
                    <a:cubicBezTo>
                      <a:pt x="1937" y="10500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500"/>
                      <a:pt x="2782" y="10500"/>
                    </a:cubicBezTo>
                    <a:lnTo>
                      <a:pt x="3607" y="10500"/>
                    </a:lnTo>
                    <a:close/>
                  </a:path>
                </a:pathLst>
              </a:custGeom>
              <a:solidFill>
                <a:srgbClr val="FF6600"/>
              </a:solidFill>
              <a:ln w="63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14" name="Group 20">
              <a:extLst>
                <a:ext uri="{FF2B5EF4-FFF2-40B4-BE49-F238E27FC236}">
                  <a16:creationId xmlns:a16="http://schemas.microsoft.com/office/drawing/2014/main" id="{F10F39FD-01DA-421E-A2F0-B4E23CA69523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5400000" flipV="1">
              <a:off x="7987382" y="5115372"/>
              <a:ext cx="1666875" cy="287337"/>
              <a:chOff x="1680" y="1145"/>
              <a:chExt cx="2303" cy="2023"/>
            </a:xfrm>
          </p:grpSpPr>
          <p:sp>
            <p:nvSpPr>
              <p:cNvPr id="51" name="Freeform 14">
                <a:extLst>
                  <a:ext uri="{FF2B5EF4-FFF2-40B4-BE49-F238E27FC236}">
                    <a16:creationId xmlns:a16="http://schemas.microsoft.com/office/drawing/2014/main" id="{588F7A5E-7EB5-4D67-87FD-7335E814FA3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51" y="1145"/>
                <a:ext cx="695" cy="2017"/>
              </a:xfrm>
              <a:custGeom>
                <a:avLst/>
                <a:gdLst>
                  <a:gd name="T0" fmla="*/ 0 w 3615"/>
                  <a:gd name="T1" fmla="*/ 0 h 10500"/>
                  <a:gd name="T2" fmla="*/ 0 w 3615"/>
                  <a:gd name="T3" fmla="*/ 0 h 10500"/>
                  <a:gd name="T4" fmla="*/ 0 w 3615"/>
                  <a:gd name="T5" fmla="*/ 0 h 10500"/>
                  <a:gd name="T6" fmla="*/ 0 w 3615"/>
                  <a:gd name="T7" fmla="*/ 0 h 10500"/>
                  <a:gd name="T8" fmla="*/ 0 w 3615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500"/>
                  <a:gd name="T17" fmla="*/ 3615 w 3615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500">
                    <a:moveTo>
                      <a:pt x="3615" y="0"/>
                    </a:moveTo>
                    <a:cubicBezTo>
                      <a:pt x="1942" y="0"/>
                      <a:pt x="2489" y="10500"/>
                      <a:pt x="827" y="10500"/>
                    </a:cubicBezTo>
                    <a:cubicBezTo>
                      <a:pt x="0" y="10500"/>
                      <a:pt x="0" y="10500"/>
                      <a:pt x="0" y="10500"/>
                    </a:cubicBezTo>
                    <a:cubicBezTo>
                      <a:pt x="1662" y="10500"/>
                      <a:pt x="1117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99CCFF"/>
              </a:solidFill>
              <a:ln w="6350">
                <a:solidFill>
                  <a:srgbClr val="99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2" name="Freeform 10">
                <a:extLst>
                  <a:ext uri="{FF2B5EF4-FFF2-40B4-BE49-F238E27FC236}">
                    <a16:creationId xmlns:a16="http://schemas.microsoft.com/office/drawing/2014/main" id="{68E6D468-B299-4496-B9B7-DBFEFCBF5A6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0" y="1151"/>
                <a:ext cx="695" cy="2017"/>
              </a:xfrm>
              <a:custGeom>
                <a:avLst/>
                <a:gdLst>
                  <a:gd name="T0" fmla="*/ 0 w 3615"/>
                  <a:gd name="T1" fmla="*/ 0 h 10500"/>
                  <a:gd name="T2" fmla="*/ 0 w 3615"/>
                  <a:gd name="T3" fmla="*/ 0 h 10500"/>
                  <a:gd name="T4" fmla="*/ 0 w 3615"/>
                  <a:gd name="T5" fmla="*/ 0 h 10500"/>
                  <a:gd name="T6" fmla="*/ 0 w 3615"/>
                  <a:gd name="T7" fmla="*/ 0 h 10500"/>
                  <a:gd name="T8" fmla="*/ 0 w 3615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500"/>
                  <a:gd name="T17" fmla="*/ 3615 w 3615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500">
                    <a:moveTo>
                      <a:pt x="3615" y="0"/>
                    </a:moveTo>
                    <a:cubicBezTo>
                      <a:pt x="1941" y="0"/>
                      <a:pt x="2489" y="10500"/>
                      <a:pt x="827" y="10500"/>
                    </a:cubicBezTo>
                    <a:cubicBezTo>
                      <a:pt x="0" y="10500"/>
                      <a:pt x="0" y="10500"/>
                      <a:pt x="0" y="10500"/>
                    </a:cubicBezTo>
                    <a:cubicBezTo>
                      <a:pt x="1662" y="10500"/>
                      <a:pt x="1117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99CCFF"/>
              </a:solidFill>
              <a:ln w="6350">
                <a:solidFill>
                  <a:srgbClr val="99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3" name="Freeform 13">
                <a:extLst>
                  <a:ext uri="{FF2B5EF4-FFF2-40B4-BE49-F238E27FC236}">
                    <a16:creationId xmlns:a16="http://schemas.microsoft.com/office/drawing/2014/main" id="{D08C100E-C10D-4783-B776-D54F4B1040F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288" y="1156"/>
                <a:ext cx="695" cy="2012"/>
              </a:xfrm>
              <a:custGeom>
                <a:avLst/>
                <a:gdLst>
                  <a:gd name="T0" fmla="*/ 0 w 3615"/>
                  <a:gd name="T1" fmla="*/ 0 h 10475"/>
                  <a:gd name="T2" fmla="*/ 0 w 3615"/>
                  <a:gd name="T3" fmla="*/ 0 h 10475"/>
                  <a:gd name="T4" fmla="*/ 0 w 3615"/>
                  <a:gd name="T5" fmla="*/ 0 h 10475"/>
                  <a:gd name="T6" fmla="*/ 0 w 3615"/>
                  <a:gd name="T7" fmla="*/ 0 h 10475"/>
                  <a:gd name="T8" fmla="*/ 0 w 3615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475"/>
                  <a:gd name="T17" fmla="*/ 3615 w 3615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475">
                    <a:moveTo>
                      <a:pt x="3615" y="0"/>
                    </a:moveTo>
                    <a:cubicBezTo>
                      <a:pt x="1942" y="0"/>
                      <a:pt x="2490" y="10475"/>
                      <a:pt x="827" y="10475"/>
                    </a:cubicBezTo>
                    <a:cubicBezTo>
                      <a:pt x="0" y="10475"/>
                      <a:pt x="0" y="10475"/>
                      <a:pt x="0" y="10475"/>
                    </a:cubicBezTo>
                    <a:cubicBezTo>
                      <a:pt x="1663" y="10475"/>
                      <a:pt x="1118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FF9900"/>
              </a:solidFill>
              <a:ln w="63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4" name="Freeform 9">
                <a:extLst>
                  <a:ext uri="{FF2B5EF4-FFF2-40B4-BE49-F238E27FC236}">
                    <a16:creationId xmlns:a16="http://schemas.microsoft.com/office/drawing/2014/main" id="{A696E202-61DE-4D16-807F-6878FBB3648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17" y="1156"/>
                <a:ext cx="695" cy="2012"/>
              </a:xfrm>
              <a:custGeom>
                <a:avLst/>
                <a:gdLst>
                  <a:gd name="T0" fmla="*/ 0 w 3615"/>
                  <a:gd name="T1" fmla="*/ 0 h 10475"/>
                  <a:gd name="T2" fmla="*/ 0 w 3615"/>
                  <a:gd name="T3" fmla="*/ 0 h 10475"/>
                  <a:gd name="T4" fmla="*/ 0 w 3615"/>
                  <a:gd name="T5" fmla="*/ 0 h 10475"/>
                  <a:gd name="T6" fmla="*/ 0 w 3615"/>
                  <a:gd name="T7" fmla="*/ 0 h 10475"/>
                  <a:gd name="T8" fmla="*/ 0 w 3615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475"/>
                  <a:gd name="T17" fmla="*/ 3615 w 3615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475">
                    <a:moveTo>
                      <a:pt x="3615" y="0"/>
                    </a:moveTo>
                    <a:cubicBezTo>
                      <a:pt x="1942" y="0"/>
                      <a:pt x="2489" y="10475"/>
                      <a:pt x="827" y="10475"/>
                    </a:cubicBezTo>
                    <a:cubicBezTo>
                      <a:pt x="0" y="10475"/>
                      <a:pt x="0" y="10475"/>
                      <a:pt x="0" y="10475"/>
                    </a:cubicBezTo>
                    <a:cubicBezTo>
                      <a:pt x="1662" y="10475"/>
                      <a:pt x="1118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FF9900"/>
              </a:solidFill>
              <a:ln w="63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" name="Freeform 7">
                <a:extLst>
                  <a:ext uri="{FF2B5EF4-FFF2-40B4-BE49-F238E27FC236}">
                    <a16:creationId xmlns:a16="http://schemas.microsoft.com/office/drawing/2014/main" id="{1BDDD973-02E2-4787-8B08-5C7A1284C19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17" y="1151"/>
                <a:ext cx="693" cy="2012"/>
              </a:xfrm>
              <a:custGeom>
                <a:avLst/>
                <a:gdLst>
                  <a:gd name="T0" fmla="*/ 0 w 3607"/>
                  <a:gd name="T1" fmla="*/ 0 h 10475"/>
                  <a:gd name="T2" fmla="*/ 0 w 3607"/>
                  <a:gd name="T3" fmla="*/ 0 h 10475"/>
                  <a:gd name="T4" fmla="*/ 0 w 3607"/>
                  <a:gd name="T5" fmla="*/ 0 h 10475"/>
                  <a:gd name="T6" fmla="*/ 0 w 3607"/>
                  <a:gd name="T7" fmla="*/ 0 h 10475"/>
                  <a:gd name="T8" fmla="*/ 0 w 3607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475"/>
                  <a:gd name="T17" fmla="*/ 3607 w 3607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475">
                    <a:moveTo>
                      <a:pt x="3607" y="10475"/>
                    </a:moveTo>
                    <a:cubicBezTo>
                      <a:pt x="1937" y="10475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475"/>
                      <a:pt x="2782" y="10475"/>
                    </a:cubicBezTo>
                    <a:lnTo>
                      <a:pt x="3607" y="10475"/>
                    </a:lnTo>
                    <a:close/>
                  </a:path>
                </a:pathLst>
              </a:custGeom>
              <a:solidFill>
                <a:srgbClr val="3366FF"/>
              </a:solidFill>
              <a:ln w="6350">
                <a:solidFill>
                  <a:srgbClr val="33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6" name="Freeform 11">
                <a:extLst>
                  <a:ext uri="{FF2B5EF4-FFF2-40B4-BE49-F238E27FC236}">
                    <a16:creationId xmlns:a16="http://schemas.microsoft.com/office/drawing/2014/main" id="{FE6C53D1-EA7F-42F0-965E-E2E648751ED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288" y="1145"/>
                <a:ext cx="693" cy="2012"/>
              </a:xfrm>
              <a:custGeom>
                <a:avLst/>
                <a:gdLst>
                  <a:gd name="T0" fmla="*/ 0 w 3607"/>
                  <a:gd name="T1" fmla="*/ 0 h 10475"/>
                  <a:gd name="T2" fmla="*/ 0 w 3607"/>
                  <a:gd name="T3" fmla="*/ 0 h 10475"/>
                  <a:gd name="T4" fmla="*/ 0 w 3607"/>
                  <a:gd name="T5" fmla="*/ 0 h 10475"/>
                  <a:gd name="T6" fmla="*/ 0 w 3607"/>
                  <a:gd name="T7" fmla="*/ 0 h 10475"/>
                  <a:gd name="T8" fmla="*/ 0 w 3607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475"/>
                  <a:gd name="T17" fmla="*/ 3607 w 3607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475">
                    <a:moveTo>
                      <a:pt x="3607" y="10475"/>
                    </a:moveTo>
                    <a:cubicBezTo>
                      <a:pt x="1937" y="10475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475"/>
                      <a:pt x="2782" y="10475"/>
                    </a:cubicBezTo>
                    <a:lnTo>
                      <a:pt x="3607" y="10475"/>
                    </a:lnTo>
                    <a:close/>
                  </a:path>
                </a:pathLst>
              </a:custGeom>
              <a:solidFill>
                <a:srgbClr val="3366FF"/>
              </a:solidFill>
              <a:ln w="6350">
                <a:solidFill>
                  <a:srgbClr val="33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7" name="Freeform 8">
                <a:extLst>
                  <a:ext uri="{FF2B5EF4-FFF2-40B4-BE49-F238E27FC236}">
                    <a16:creationId xmlns:a16="http://schemas.microsoft.com/office/drawing/2014/main" id="{BDA6B65B-53D7-4DAD-BA08-4AF32A09DA4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2" y="1151"/>
                <a:ext cx="693" cy="2017"/>
              </a:xfrm>
              <a:custGeom>
                <a:avLst/>
                <a:gdLst>
                  <a:gd name="T0" fmla="*/ 0 w 3607"/>
                  <a:gd name="T1" fmla="*/ 0 h 10500"/>
                  <a:gd name="T2" fmla="*/ 0 w 3607"/>
                  <a:gd name="T3" fmla="*/ 0 h 10500"/>
                  <a:gd name="T4" fmla="*/ 0 w 3607"/>
                  <a:gd name="T5" fmla="*/ 0 h 10500"/>
                  <a:gd name="T6" fmla="*/ 0 w 3607"/>
                  <a:gd name="T7" fmla="*/ 0 h 10500"/>
                  <a:gd name="T8" fmla="*/ 0 w 3607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500"/>
                  <a:gd name="T17" fmla="*/ 3607 w 3607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500">
                    <a:moveTo>
                      <a:pt x="3607" y="10500"/>
                    </a:moveTo>
                    <a:cubicBezTo>
                      <a:pt x="1937" y="10500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500"/>
                      <a:pt x="2782" y="10500"/>
                    </a:cubicBezTo>
                    <a:lnTo>
                      <a:pt x="3607" y="10500"/>
                    </a:lnTo>
                    <a:close/>
                  </a:path>
                </a:pathLst>
              </a:custGeom>
              <a:solidFill>
                <a:srgbClr val="FF6600"/>
              </a:solidFill>
              <a:ln w="63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8" name="Freeform 12">
                <a:extLst>
                  <a:ext uri="{FF2B5EF4-FFF2-40B4-BE49-F238E27FC236}">
                    <a16:creationId xmlns:a16="http://schemas.microsoft.com/office/drawing/2014/main" id="{B98DD6E4-7B22-41B6-B1E8-B6521635E24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53" y="1151"/>
                <a:ext cx="693" cy="2017"/>
              </a:xfrm>
              <a:custGeom>
                <a:avLst/>
                <a:gdLst>
                  <a:gd name="T0" fmla="*/ 0 w 3607"/>
                  <a:gd name="T1" fmla="*/ 0 h 10500"/>
                  <a:gd name="T2" fmla="*/ 0 w 3607"/>
                  <a:gd name="T3" fmla="*/ 0 h 10500"/>
                  <a:gd name="T4" fmla="*/ 0 w 3607"/>
                  <a:gd name="T5" fmla="*/ 0 h 10500"/>
                  <a:gd name="T6" fmla="*/ 0 w 3607"/>
                  <a:gd name="T7" fmla="*/ 0 h 10500"/>
                  <a:gd name="T8" fmla="*/ 0 w 3607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500"/>
                  <a:gd name="T17" fmla="*/ 3607 w 3607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500">
                    <a:moveTo>
                      <a:pt x="3607" y="10500"/>
                    </a:moveTo>
                    <a:cubicBezTo>
                      <a:pt x="1937" y="10500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500"/>
                      <a:pt x="2782" y="10500"/>
                    </a:cubicBezTo>
                    <a:lnTo>
                      <a:pt x="3607" y="10500"/>
                    </a:lnTo>
                    <a:close/>
                  </a:path>
                </a:pathLst>
              </a:custGeom>
              <a:solidFill>
                <a:srgbClr val="FF6600"/>
              </a:solidFill>
              <a:ln w="63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15" name="Group 20">
              <a:extLst>
                <a:ext uri="{FF2B5EF4-FFF2-40B4-BE49-F238E27FC236}">
                  <a16:creationId xmlns:a16="http://schemas.microsoft.com/office/drawing/2014/main" id="{2EF8CC6D-089F-4015-AA5B-39BB27D0ADEB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flipV="1">
              <a:off x="1187624" y="116632"/>
              <a:ext cx="1666875" cy="287337"/>
              <a:chOff x="1680" y="1145"/>
              <a:chExt cx="2303" cy="2023"/>
            </a:xfrm>
          </p:grpSpPr>
          <p:sp>
            <p:nvSpPr>
              <p:cNvPr id="43" name="Freeform 14">
                <a:extLst>
                  <a:ext uri="{FF2B5EF4-FFF2-40B4-BE49-F238E27FC236}">
                    <a16:creationId xmlns:a16="http://schemas.microsoft.com/office/drawing/2014/main" id="{4C566118-E042-4DFD-A0B6-838D2FDA533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51" y="1145"/>
                <a:ext cx="695" cy="2017"/>
              </a:xfrm>
              <a:custGeom>
                <a:avLst/>
                <a:gdLst>
                  <a:gd name="T0" fmla="*/ 0 w 3615"/>
                  <a:gd name="T1" fmla="*/ 0 h 10500"/>
                  <a:gd name="T2" fmla="*/ 0 w 3615"/>
                  <a:gd name="T3" fmla="*/ 0 h 10500"/>
                  <a:gd name="T4" fmla="*/ 0 w 3615"/>
                  <a:gd name="T5" fmla="*/ 0 h 10500"/>
                  <a:gd name="T6" fmla="*/ 0 w 3615"/>
                  <a:gd name="T7" fmla="*/ 0 h 10500"/>
                  <a:gd name="T8" fmla="*/ 0 w 3615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500"/>
                  <a:gd name="T17" fmla="*/ 3615 w 3615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500">
                    <a:moveTo>
                      <a:pt x="3615" y="0"/>
                    </a:moveTo>
                    <a:cubicBezTo>
                      <a:pt x="1942" y="0"/>
                      <a:pt x="2489" y="10500"/>
                      <a:pt x="827" y="10500"/>
                    </a:cubicBezTo>
                    <a:cubicBezTo>
                      <a:pt x="0" y="10500"/>
                      <a:pt x="0" y="10500"/>
                      <a:pt x="0" y="10500"/>
                    </a:cubicBezTo>
                    <a:cubicBezTo>
                      <a:pt x="1662" y="10500"/>
                      <a:pt x="1117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99CCFF"/>
              </a:solidFill>
              <a:ln w="6350">
                <a:solidFill>
                  <a:srgbClr val="99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4" name="Freeform 10">
                <a:extLst>
                  <a:ext uri="{FF2B5EF4-FFF2-40B4-BE49-F238E27FC236}">
                    <a16:creationId xmlns:a16="http://schemas.microsoft.com/office/drawing/2014/main" id="{1DD2FF4F-5927-4DA9-A497-D59FDC5408D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0" y="1151"/>
                <a:ext cx="695" cy="2017"/>
              </a:xfrm>
              <a:custGeom>
                <a:avLst/>
                <a:gdLst>
                  <a:gd name="T0" fmla="*/ 0 w 3615"/>
                  <a:gd name="T1" fmla="*/ 0 h 10500"/>
                  <a:gd name="T2" fmla="*/ 0 w 3615"/>
                  <a:gd name="T3" fmla="*/ 0 h 10500"/>
                  <a:gd name="T4" fmla="*/ 0 w 3615"/>
                  <a:gd name="T5" fmla="*/ 0 h 10500"/>
                  <a:gd name="T6" fmla="*/ 0 w 3615"/>
                  <a:gd name="T7" fmla="*/ 0 h 10500"/>
                  <a:gd name="T8" fmla="*/ 0 w 3615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500"/>
                  <a:gd name="T17" fmla="*/ 3615 w 3615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500">
                    <a:moveTo>
                      <a:pt x="3615" y="0"/>
                    </a:moveTo>
                    <a:cubicBezTo>
                      <a:pt x="1941" y="0"/>
                      <a:pt x="2489" y="10500"/>
                      <a:pt x="827" y="10500"/>
                    </a:cubicBezTo>
                    <a:cubicBezTo>
                      <a:pt x="0" y="10500"/>
                      <a:pt x="0" y="10500"/>
                      <a:pt x="0" y="10500"/>
                    </a:cubicBezTo>
                    <a:cubicBezTo>
                      <a:pt x="1662" y="10500"/>
                      <a:pt x="1117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99CCFF"/>
              </a:solidFill>
              <a:ln w="6350">
                <a:solidFill>
                  <a:srgbClr val="99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" name="Freeform 13">
                <a:extLst>
                  <a:ext uri="{FF2B5EF4-FFF2-40B4-BE49-F238E27FC236}">
                    <a16:creationId xmlns:a16="http://schemas.microsoft.com/office/drawing/2014/main" id="{5816FC4A-3256-4476-BBAB-7D2D18AEEF1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288" y="1156"/>
                <a:ext cx="695" cy="2012"/>
              </a:xfrm>
              <a:custGeom>
                <a:avLst/>
                <a:gdLst>
                  <a:gd name="T0" fmla="*/ 0 w 3615"/>
                  <a:gd name="T1" fmla="*/ 0 h 10475"/>
                  <a:gd name="T2" fmla="*/ 0 w 3615"/>
                  <a:gd name="T3" fmla="*/ 0 h 10475"/>
                  <a:gd name="T4" fmla="*/ 0 w 3615"/>
                  <a:gd name="T5" fmla="*/ 0 h 10475"/>
                  <a:gd name="T6" fmla="*/ 0 w 3615"/>
                  <a:gd name="T7" fmla="*/ 0 h 10475"/>
                  <a:gd name="T8" fmla="*/ 0 w 3615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475"/>
                  <a:gd name="T17" fmla="*/ 3615 w 3615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475">
                    <a:moveTo>
                      <a:pt x="3615" y="0"/>
                    </a:moveTo>
                    <a:cubicBezTo>
                      <a:pt x="1942" y="0"/>
                      <a:pt x="2490" y="10475"/>
                      <a:pt x="827" y="10475"/>
                    </a:cubicBezTo>
                    <a:cubicBezTo>
                      <a:pt x="0" y="10475"/>
                      <a:pt x="0" y="10475"/>
                      <a:pt x="0" y="10475"/>
                    </a:cubicBezTo>
                    <a:cubicBezTo>
                      <a:pt x="1663" y="10475"/>
                      <a:pt x="1118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FF9900"/>
              </a:solidFill>
              <a:ln w="63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" name="Freeform 9">
                <a:extLst>
                  <a:ext uri="{FF2B5EF4-FFF2-40B4-BE49-F238E27FC236}">
                    <a16:creationId xmlns:a16="http://schemas.microsoft.com/office/drawing/2014/main" id="{11AC20C4-EC58-402C-99E7-6DE99F36055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17" y="1156"/>
                <a:ext cx="695" cy="2012"/>
              </a:xfrm>
              <a:custGeom>
                <a:avLst/>
                <a:gdLst>
                  <a:gd name="T0" fmla="*/ 0 w 3615"/>
                  <a:gd name="T1" fmla="*/ 0 h 10475"/>
                  <a:gd name="T2" fmla="*/ 0 w 3615"/>
                  <a:gd name="T3" fmla="*/ 0 h 10475"/>
                  <a:gd name="T4" fmla="*/ 0 w 3615"/>
                  <a:gd name="T5" fmla="*/ 0 h 10475"/>
                  <a:gd name="T6" fmla="*/ 0 w 3615"/>
                  <a:gd name="T7" fmla="*/ 0 h 10475"/>
                  <a:gd name="T8" fmla="*/ 0 w 3615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475"/>
                  <a:gd name="T17" fmla="*/ 3615 w 3615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475">
                    <a:moveTo>
                      <a:pt x="3615" y="0"/>
                    </a:moveTo>
                    <a:cubicBezTo>
                      <a:pt x="1942" y="0"/>
                      <a:pt x="2489" y="10475"/>
                      <a:pt x="827" y="10475"/>
                    </a:cubicBezTo>
                    <a:cubicBezTo>
                      <a:pt x="0" y="10475"/>
                      <a:pt x="0" y="10475"/>
                      <a:pt x="0" y="10475"/>
                    </a:cubicBezTo>
                    <a:cubicBezTo>
                      <a:pt x="1662" y="10475"/>
                      <a:pt x="1118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FF9900"/>
              </a:solidFill>
              <a:ln w="63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" name="Freeform 7">
                <a:extLst>
                  <a:ext uri="{FF2B5EF4-FFF2-40B4-BE49-F238E27FC236}">
                    <a16:creationId xmlns:a16="http://schemas.microsoft.com/office/drawing/2014/main" id="{1542A051-88CA-4466-BEAD-E21BE676CC4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17" y="1151"/>
                <a:ext cx="693" cy="2012"/>
              </a:xfrm>
              <a:custGeom>
                <a:avLst/>
                <a:gdLst>
                  <a:gd name="T0" fmla="*/ 0 w 3607"/>
                  <a:gd name="T1" fmla="*/ 0 h 10475"/>
                  <a:gd name="T2" fmla="*/ 0 w 3607"/>
                  <a:gd name="T3" fmla="*/ 0 h 10475"/>
                  <a:gd name="T4" fmla="*/ 0 w 3607"/>
                  <a:gd name="T5" fmla="*/ 0 h 10475"/>
                  <a:gd name="T6" fmla="*/ 0 w 3607"/>
                  <a:gd name="T7" fmla="*/ 0 h 10475"/>
                  <a:gd name="T8" fmla="*/ 0 w 3607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475"/>
                  <a:gd name="T17" fmla="*/ 3607 w 3607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475">
                    <a:moveTo>
                      <a:pt x="3607" y="10475"/>
                    </a:moveTo>
                    <a:cubicBezTo>
                      <a:pt x="1937" y="10475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475"/>
                      <a:pt x="2782" y="10475"/>
                    </a:cubicBezTo>
                    <a:lnTo>
                      <a:pt x="3607" y="10475"/>
                    </a:lnTo>
                    <a:close/>
                  </a:path>
                </a:pathLst>
              </a:custGeom>
              <a:solidFill>
                <a:srgbClr val="3366FF"/>
              </a:solidFill>
              <a:ln w="6350">
                <a:solidFill>
                  <a:srgbClr val="33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8" name="Freeform 11">
                <a:extLst>
                  <a:ext uri="{FF2B5EF4-FFF2-40B4-BE49-F238E27FC236}">
                    <a16:creationId xmlns:a16="http://schemas.microsoft.com/office/drawing/2014/main" id="{CC6FA40C-1FE3-45F7-B573-F9EB47A52CB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288" y="1145"/>
                <a:ext cx="693" cy="2012"/>
              </a:xfrm>
              <a:custGeom>
                <a:avLst/>
                <a:gdLst>
                  <a:gd name="T0" fmla="*/ 0 w 3607"/>
                  <a:gd name="T1" fmla="*/ 0 h 10475"/>
                  <a:gd name="T2" fmla="*/ 0 w 3607"/>
                  <a:gd name="T3" fmla="*/ 0 h 10475"/>
                  <a:gd name="T4" fmla="*/ 0 w 3607"/>
                  <a:gd name="T5" fmla="*/ 0 h 10475"/>
                  <a:gd name="T6" fmla="*/ 0 w 3607"/>
                  <a:gd name="T7" fmla="*/ 0 h 10475"/>
                  <a:gd name="T8" fmla="*/ 0 w 3607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475"/>
                  <a:gd name="T17" fmla="*/ 3607 w 3607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475">
                    <a:moveTo>
                      <a:pt x="3607" y="10475"/>
                    </a:moveTo>
                    <a:cubicBezTo>
                      <a:pt x="1937" y="10475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475"/>
                      <a:pt x="2782" y="10475"/>
                    </a:cubicBezTo>
                    <a:lnTo>
                      <a:pt x="3607" y="10475"/>
                    </a:lnTo>
                    <a:close/>
                  </a:path>
                </a:pathLst>
              </a:custGeom>
              <a:solidFill>
                <a:srgbClr val="3366FF"/>
              </a:solidFill>
              <a:ln w="6350">
                <a:solidFill>
                  <a:srgbClr val="33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9" name="Freeform 8">
                <a:extLst>
                  <a:ext uri="{FF2B5EF4-FFF2-40B4-BE49-F238E27FC236}">
                    <a16:creationId xmlns:a16="http://schemas.microsoft.com/office/drawing/2014/main" id="{7B0FBC95-284B-44FA-BAD8-472EFF2E612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2" y="1151"/>
                <a:ext cx="693" cy="2017"/>
              </a:xfrm>
              <a:custGeom>
                <a:avLst/>
                <a:gdLst>
                  <a:gd name="T0" fmla="*/ 0 w 3607"/>
                  <a:gd name="T1" fmla="*/ 0 h 10500"/>
                  <a:gd name="T2" fmla="*/ 0 w 3607"/>
                  <a:gd name="T3" fmla="*/ 0 h 10500"/>
                  <a:gd name="T4" fmla="*/ 0 w 3607"/>
                  <a:gd name="T5" fmla="*/ 0 h 10500"/>
                  <a:gd name="T6" fmla="*/ 0 w 3607"/>
                  <a:gd name="T7" fmla="*/ 0 h 10500"/>
                  <a:gd name="T8" fmla="*/ 0 w 3607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500"/>
                  <a:gd name="T17" fmla="*/ 3607 w 3607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500">
                    <a:moveTo>
                      <a:pt x="3607" y="10500"/>
                    </a:moveTo>
                    <a:cubicBezTo>
                      <a:pt x="1937" y="10500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500"/>
                      <a:pt x="2782" y="10500"/>
                    </a:cubicBezTo>
                    <a:lnTo>
                      <a:pt x="3607" y="10500"/>
                    </a:lnTo>
                    <a:close/>
                  </a:path>
                </a:pathLst>
              </a:custGeom>
              <a:solidFill>
                <a:srgbClr val="FF6600"/>
              </a:solidFill>
              <a:ln w="63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0" name="Freeform 12">
                <a:extLst>
                  <a:ext uri="{FF2B5EF4-FFF2-40B4-BE49-F238E27FC236}">
                    <a16:creationId xmlns:a16="http://schemas.microsoft.com/office/drawing/2014/main" id="{C3175B79-B0D7-46FF-84B2-E2C432AC69E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53" y="1151"/>
                <a:ext cx="693" cy="2017"/>
              </a:xfrm>
              <a:custGeom>
                <a:avLst/>
                <a:gdLst>
                  <a:gd name="T0" fmla="*/ 0 w 3607"/>
                  <a:gd name="T1" fmla="*/ 0 h 10500"/>
                  <a:gd name="T2" fmla="*/ 0 w 3607"/>
                  <a:gd name="T3" fmla="*/ 0 h 10500"/>
                  <a:gd name="T4" fmla="*/ 0 w 3607"/>
                  <a:gd name="T5" fmla="*/ 0 h 10500"/>
                  <a:gd name="T6" fmla="*/ 0 w 3607"/>
                  <a:gd name="T7" fmla="*/ 0 h 10500"/>
                  <a:gd name="T8" fmla="*/ 0 w 3607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500"/>
                  <a:gd name="T17" fmla="*/ 3607 w 3607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500">
                    <a:moveTo>
                      <a:pt x="3607" y="10500"/>
                    </a:moveTo>
                    <a:cubicBezTo>
                      <a:pt x="1937" y="10500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500"/>
                      <a:pt x="2782" y="10500"/>
                    </a:cubicBezTo>
                    <a:lnTo>
                      <a:pt x="3607" y="10500"/>
                    </a:lnTo>
                    <a:close/>
                  </a:path>
                </a:pathLst>
              </a:custGeom>
              <a:solidFill>
                <a:srgbClr val="FF6600"/>
              </a:solidFill>
              <a:ln w="63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16" name="Group 20">
              <a:extLst>
                <a:ext uri="{FF2B5EF4-FFF2-40B4-BE49-F238E27FC236}">
                  <a16:creationId xmlns:a16="http://schemas.microsoft.com/office/drawing/2014/main" id="{B640B093-751E-47D6-91BC-D7C11887EA97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flipV="1">
              <a:off x="6073477" y="116632"/>
              <a:ext cx="1666875" cy="287337"/>
              <a:chOff x="1680" y="1145"/>
              <a:chExt cx="2303" cy="2023"/>
            </a:xfrm>
          </p:grpSpPr>
          <p:sp>
            <p:nvSpPr>
              <p:cNvPr id="35" name="Freeform 14">
                <a:extLst>
                  <a:ext uri="{FF2B5EF4-FFF2-40B4-BE49-F238E27FC236}">
                    <a16:creationId xmlns:a16="http://schemas.microsoft.com/office/drawing/2014/main" id="{5591A187-B59E-4EC6-B0C7-C115F566DFF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51" y="1145"/>
                <a:ext cx="695" cy="2017"/>
              </a:xfrm>
              <a:custGeom>
                <a:avLst/>
                <a:gdLst>
                  <a:gd name="T0" fmla="*/ 0 w 3615"/>
                  <a:gd name="T1" fmla="*/ 0 h 10500"/>
                  <a:gd name="T2" fmla="*/ 0 w 3615"/>
                  <a:gd name="T3" fmla="*/ 0 h 10500"/>
                  <a:gd name="T4" fmla="*/ 0 w 3615"/>
                  <a:gd name="T5" fmla="*/ 0 h 10500"/>
                  <a:gd name="T6" fmla="*/ 0 w 3615"/>
                  <a:gd name="T7" fmla="*/ 0 h 10500"/>
                  <a:gd name="T8" fmla="*/ 0 w 3615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500"/>
                  <a:gd name="T17" fmla="*/ 3615 w 3615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500">
                    <a:moveTo>
                      <a:pt x="3615" y="0"/>
                    </a:moveTo>
                    <a:cubicBezTo>
                      <a:pt x="1942" y="0"/>
                      <a:pt x="2489" y="10500"/>
                      <a:pt x="827" y="10500"/>
                    </a:cubicBezTo>
                    <a:cubicBezTo>
                      <a:pt x="0" y="10500"/>
                      <a:pt x="0" y="10500"/>
                      <a:pt x="0" y="10500"/>
                    </a:cubicBezTo>
                    <a:cubicBezTo>
                      <a:pt x="1662" y="10500"/>
                      <a:pt x="1117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99CCFF"/>
              </a:solidFill>
              <a:ln w="6350">
                <a:solidFill>
                  <a:srgbClr val="99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" name="Freeform 10">
                <a:extLst>
                  <a:ext uri="{FF2B5EF4-FFF2-40B4-BE49-F238E27FC236}">
                    <a16:creationId xmlns:a16="http://schemas.microsoft.com/office/drawing/2014/main" id="{8A8C1AE3-05BF-406E-9F03-45244E83C4F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0" y="1151"/>
                <a:ext cx="695" cy="2017"/>
              </a:xfrm>
              <a:custGeom>
                <a:avLst/>
                <a:gdLst>
                  <a:gd name="T0" fmla="*/ 0 w 3615"/>
                  <a:gd name="T1" fmla="*/ 0 h 10500"/>
                  <a:gd name="T2" fmla="*/ 0 w 3615"/>
                  <a:gd name="T3" fmla="*/ 0 h 10500"/>
                  <a:gd name="T4" fmla="*/ 0 w 3615"/>
                  <a:gd name="T5" fmla="*/ 0 h 10500"/>
                  <a:gd name="T6" fmla="*/ 0 w 3615"/>
                  <a:gd name="T7" fmla="*/ 0 h 10500"/>
                  <a:gd name="T8" fmla="*/ 0 w 3615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500"/>
                  <a:gd name="T17" fmla="*/ 3615 w 3615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500">
                    <a:moveTo>
                      <a:pt x="3615" y="0"/>
                    </a:moveTo>
                    <a:cubicBezTo>
                      <a:pt x="1941" y="0"/>
                      <a:pt x="2489" y="10500"/>
                      <a:pt x="827" y="10500"/>
                    </a:cubicBezTo>
                    <a:cubicBezTo>
                      <a:pt x="0" y="10500"/>
                      <a:pt x="0" y="10500"/>
                      <a:pt x="0" y="10500"/>
                    </a:cubicBezTo>
                    <a:cubicBezTo>
                      <a:pt x="1662" y="10500"/>
                      <a:pt x="1117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99CCFF"/>
              </a:solidFill>
              <a:ln w="6350">
                <a:solidFill>
                  <a:srgbClr val="99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7" name="Freeform 13">
                <a:extLst>
                  <a:ext uri="{FF2B5EF4-FFF2-40B4-BE49-F238E27FC236}">
                    <a16:creationId xmlns:a16="http://schemas.microsoft.com/office/drawing/2014/main" id="{FC90CE2D-DA69-413E-8105-F3F35D44BB8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288" y="1156"/>
                <a:ext cx="695" cy="2012"/>
              </a:xfrm>
              <a:custGeom>
                <a:avLst/>
                <a:gdLst>
                  <a:gd name="T0" fmla="*/ 0 w 3615"/>
                  <a:gd name="T1" fmla="*/ 0 h 10475"/>
                  <a:gd name="T2" fmla="*/ 0 w 3615"/>
                  <a:gd name="T3" fmla="*/ 0 h 10475"/>
                  <a:gd name="T4" fmla="*/ 0 w 3615"/>
                  <a:gd name="T5" fmla="*/ 0 h 10475"/>
                  <a:gd name="T6" fmla="*/ 0 w 3615"/>
                  <a:gd name="T7" fmla="*/ 0 h 10475"/>
                  <a:gd name="T8" fmla="*/ 0 w 3615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475"/>
                  <a:gd name="T17" fmla="*/ 3615 w 3615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475">
                    <a:moveTo>
                      <a:pt x="3615" y="0"/>
                    </a:moveTo>
                    <a:cubicBezTo>
                      <a:pt x="1942" y="0"/>
                      <a:pt x="2490" y="10475"/>
                      <a:pt x="827" y="10475"/>
                    </a:cubicBezTo>
                    <a:cubicBezTo>
                      <a:pt x="0" y="10475"/>
                      <a:pt x="0" y="10475"/>
                      <a:pt x="0" y="10475"/>
                    </a:cubicBezTo>
                    <a:cubicBezTo>
                      <a:pt x="1663" y="10475"/>
                      <a:pt x="1118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FF9900"/>
              </a:solidFill>
              <a:ln w="63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8" name="Freeform 9">
                <a:extLst>
                  <a:ext uri="{FF2B5EF4-FFF2-40B4-BE49-F238E27FC236}">
                    <a16:creationId xmlns:a16="http://schemas.microsoft.com/office/drawing/2014/main" id="{AF646DF8-D3CB-413A-9E7B-C78B64F836C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17" y="1156"/>
                <a:ext cx="695" cy="2012"/>
              </a:xfrm>
              <a:custGeom>
                <a:avLst/>
                <a:gdLst>
                  <a:gd name="T0" fmla="*/ 0 w 3615"/>
                  <a:gd name="T1" fmla="*/ 0 h 10475"/>
                  <a:gd name="T2" fmla="*/ 0 w 3615"/>
                  <a:gd name="T3" fmla="*/ 0 h 10475"/>
                  <a:gd name="T4" fmla="*/ 0 w 3615"/>
                  <a:gd name="T5" fmla="*/ 0 h 10475"/>
                  <a:gd name="T6" fmla="*/ 0 w 3615"/>
                  <a:gd name="T7" fmla="*/ 0 h 10475"/>
                  <a:gd name="T8" fmla="*/ 0 w 3615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475"/>
                  <a:gd name="T17" fmla="*/ 3615 w 3615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475">
                    <a:moveTo>
                      <a:pt x="3615" y="0"/>
                    </a:moveTo>
                    <a:cubicBezTo>
                      <a:pt x="1942" y="0"/>
                      <a:pt x="2489" y="10475"/>
                      <a:pt x="827" y="10475"/>
                    </a:cubicBezTo>
                    <a:cubicBezTo>
                      <a:pt x="0" y="10475"/>
                      <a:pt x="0" y="10475"/>
                      <a:pt x="0" y="10475"/>
                    </a:cubicBezTo>
                    <a:cubicBezTo>
                      <a:pt x="1662" y="10475"/>
                      <a:pt x="1118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FF9900"/>
              </a:solidFill>
              <a:ln w="63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9" name="Freeform 7">
                <a:extLst>
                  <a:ext uri="{FF2B5EF4-FFF2-40B4-BE49-F238E27FC236}">
                    <a16:creationId xmlns:a16="http://schemas.microsoft.com/office/drawing/2014/main" id="{9328DB55-6793-464C-9556-302F3BD4560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17" y="1151"/>
                <a:ext cx="693" cy="2012"/>
              </a:xfrm>
              <a:custGeom>
                <a:avLst/>
                <a:gdLst>
                  <a:gd name="T0" fmla="*/ 0 w 3607"/>
                  <a:gd name="T1" fmla="*/ 0 h 10475"/>
                  <a:gd name="T2" fmla="*/ 0 w 3607"/>
                  <a:gd name="T3" fmla="*/ 0 h 10475"/>
                  <a:gd name="T4" fmla="*/ 0 w 3607"/>
                  <a:gd name="T5" fmla="*/ 0 h 10475"/>
                  <a:gd name="T6" fmla="*/ 0 w 3607"/>
                  <a:gd name="T7" fmla="*/ 0 h 10475"/>
                  <a:gd name="T8" fmla="*/ 0 w 3607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475"/>
                  <a:gd name="T17" fmla="*/ 3607 w 3607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475">
                    <a:moveTo>
                      <a:pt x="3607" y="10475"/>
                    </a:moveTo>
                    <a:cubicBezTo>
                      <a:pt x="1937" y="10475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475"/>
                      <a:pt x="2782" y="10475"/>
                    </a:cubicBezTo>
                    <a:lnTo>
                      <a:pt x="3607" y="10475"/>
                    </a:lnTo>
                    <a:close/>
                  </a:path>
                </a:pathLst>
              </a:custGeom>
              <a:solidFill>
                <a:srgbClr val="3366FF"/>
              </a:solidFill>
              <a:ln w="6350">
                <a:solidFill>
                  <a:srgbClr val="33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0" name="Freeform 11">
                <a:extLst>
                  <a:ext uri="{FF2B5EF4-FFF2-40B4-BE49-F238E27FC236}">
                    <a16:creationId xmlns:a16="http://schemas.microsoft.com/office/drawing/2014/main" id="{F55D1844-770B-4DAB-B712-EBA7CD387E7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288" y="1145"/>
                <a:ext cx="693" cy="2012"/>
              </a:xfrm>
              <a:custGeom>
                <a:avLst/>
                <a:gdLst>
                  <a:gd name="T0" fmla="*/ 0 w 3607"/>
                  <a:gd name="T1" fmla="*/ 0 h 10475"/>
                  <a:gd name="T2" fmla="*/ 0 w 3607"/>
                  <a:gd name="T3" fmla="*/ 0 h 10475"/>
                  <a:gd name="T4" fmla="*/ 0 w 3607"/>
                  <a:gd name="T5" fmla="*/ 0 h 10475"/>
                  <a:gd name="T6" fmla="*/ 0 w 3607"/>
                  <a:gd name="T7" fmla="*/ 0 h 10475"/>
                  <a:gd name="T8" fmla="*/ 0 w 3607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475"/>
                  <a:gd name="T17" fmla="*/ 3607 w 3607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475">
                    <a:moveTo>
                      <a:pt x="3607" y="10475"/>
                    </a:moveTo>
                    <a:cubicBezTo>
                      <a:pt x="1937" y="10475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475"/>
                      <a:pt x="2782" y="10475"/>
                    </a:cubicBezTo>
                    <a:lnTo>
                      <a:pt x="3607" y="10475"/>
                    </a:lnTo>
                    <a:close/>
                  </a:path>
                </a:pathLst>
              </a:custGeom>
              <a:solidFill>
                <a:srgbClr val="3366FF"/>
              </a:solidFill>
              <a:ln w="6350">
                <a:solidFill>
                  <a:srgbClr val="33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" name="Freeform 8">
                <a:extLst>
                  <a:ext uri="{FF2B5EF4-FFF2-40B4-BE49-F238E27FC236}">
                    <a16:creationId xmlns:a16="http://schemas.microsoft.com/office/drawing/2014/main" id="{70644A8D-03FD-4EC9-8FEE-B91FED6B76B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2" y="1151"/>
                <a:ext cx="693" cy="2017"/>
              </a:xfrm>
              <a:custGeom>
                <a:avLst/>
                <a:gdLst>
                  <a:gd name="T0" fmla="*/ 0 w 3607"/>
                  <a:gd name="T1" fmla="*/ 0 h 10500"/>
                  <a:gd name="T2" fmla="*/ 0 w 3607"/>
                  <a:gd name="T3" fmla="*/ 0 h 10500"/>
                  <a:gd name="T4" fmla="*/ 0 w 3607"/>
                  <a:gd name="T5" fmla="*/ 0 h 10500"/>
                  <a:gd name="T6" fmla="*/ 0 w 3607"/>
                  <a:gd name="T7" fmla="*/ 0 h 10500"/>
                  <a:gd name="T8" fmla="*/ 0 w 3607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500"/>
                  <a:gd name="T17" fmla="*/ 3607 w 3607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500">
                    <a:moveTo>
                      <a:pt x="3607" y="10500"/>
                    </a:moveTo>
                    <a:cubicBezTo>
                      <a:pt x="1937" y="10500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500"/>
                      <a:pt x="2782" y="10500"/>
                    </a:cubicBezTo>
                    <a:lnTo>
                      <a:pt x="3607" y="10500"/>
                    </a:lnTo>
                    <a:close/>
                  </a:path>
                </a:pathLst>
              </a:custGeom>
              <a:solidFill>
                <a:srgbClr val="FF6600"/>
              </a:solidFill>
              <a:ln w="63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" name="Freeform 12">
                <a:extLst>
                  <a:ext uri="{FF2B5EF4-FFF2-40B4-BE49-F238E27FC236}">
                    <a16:creationId xmlns:a16="http://schemas.microsoft.com/office/drawing/2014/main" id="{64F36CBC-1D6D-46DE-A232-7BA38688554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53" y="1151"/>
                <a:ext cx="693" cy="2017"/>
              </a:xfrm>
              <a:custGeom>
                <a:avLst/>
                <a:gdLst>
                  <a:gd name="T0" fmla="*/ 0 w 3607"/>
                  <a:gd name="T1" fmla="*/ 0 h 10500"/>
                  <a:gd name="T2" fmla="*/ 0 w 3607"/>
                  <a:gd name="T3" fmla="*/ 0 h 10500"/>
                  <a:gd name="T4" fmla="*/ 0 w 3607"/>
                  <a:gd name="T5" fmla="*/ 0 h 10500"/>
                  <a:gd name="T6" fmla="*/ 0 w 3607"/>
                  <a:gd name="T7" fmla="*/ 0 h 10500"/>
                  <a:gd name="T8" fmla="*/ 0 w 3607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500"/>
                  <a:gd name="T17" fmla="*/ 3607 w 3607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500">
                    <a:moveTo>
                      <a:pt x="3607" y="10500"/>
                    </a:moveTo>
                    <a:cubicBezTo>
                      <a:pt x="1937" y="10500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500"/>
                      <a:pt x="2782" y="10500"/>
                    </a:cubicBezTo>
                    <a:lnTo>
                      <a:pt x="3607" y="10500"/>
                    </a:lnTo>
                    <a:close/>
                  </a:path>
                </a:pathLst>
              </a:custGeom>
              <a:solidFill>
                <a:srgbClr val="FF6600"/>
              </a:solidFill>
              <a:ln w="63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17" name="Group 20">
              <a:extLst>
                <a:ext uri="{FF2B5EF4-FFF2-40B4-BE49-F238E27FC236}">
                  <a16:creationId xmlns:a16="http://schemas.microsoft.com/office/drawing/2014/main" id="{5CC96D84-84A4-4EA6-8B8F-2511224A9DB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flipV="1">
              <a:off x="1187624" y="6309320"/>
              <a:ext cx="1666875" cy="287337"/>
              <a:chOff x="1680" y="1145"/>
              <a:chExt cx="2303" cy="2023"/>
            </a:xfrm>
          </p:grpSpPr>
          <p:sp>
            <p:nvSpPr>
              <p:cNvPr id="27" name="Freeform 14">
                <a:extLst>
                  <a:ext uri="{FF2B5EF4-FFF2-40B4-BE49-F238E27FC236}">
                    <a16:creationId xmlns:a16="http://schemas.microsoft.com/office/drawing/2014/main" id="{2014695C-5AF0-485A-B587-DA09177E92B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51" y="1145"/>
                <a:ext cx="695" cy="2017"/>
              </a:xfrm>
              <a:custGeom>
                <a:avLst/>
                <a:gdLst>
                  <a:gd name="T0" fmla="*/ 0 w 3615"/>
                  <a:gd name="T1" fmla="*/ 0 h 10500"/>
                  <a:gd name="T2" fmla="*/ 0 w 3615"/>
                  <a:gd name="T3" fmla="*/ 0 h 10500"/>
                  <a:gd name="T4" fmla="*/ 0 w 3615"/>
                  <a:gd name="T5" fmla="*/ 0 h 10500"/>
                  <a:gd name="T6" fmla="*/ 0 w 3615"/>
                  <a:gd name="T7" fmla="*/ 0 h 10500"/>
                  <a:gd name="T8" fmla="*/ 0 w 3615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500"/>
                  <a:gd name="T17" fmla="*/ 3615 w 3615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500">
                    <a:moveTo>
                      <a:pt x="3615" y="0"/>
                    </a:moveTo>
                    <a:cubicBezTo>
                      <a:pt x="1942" y="0"/>
                      <a:pt x="2489" y="10500"/>
                      <a:pt x="827" y="10500"/>
                    </a:cubicBezTo>
                    <a:cubicBezTo>
                      <a:pt x="0" y="10500"/>
                      <a:pt x="0" y="10500"/>
                      <a:pt x="0" y="10500"/>
                    </a:cubicBezTo>
                    <a:cubicBezTo>
                      <a:pt x="1662" y="10500"/>
                      <a:pt x="1117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99CCFF"/>
              </a:solidFill>
              <a:ln w="6350">
                <a:solidFill>
                  <a:srgbClr val="99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" name="Freeform 10">
                <a:extLst>
                  <a:ext uri="{FF2B5EF4-FFF2-40B4-BE49-F238E27FC236}">
                    <a16:creationId xmlns:a16="http://schemas.microsoft.com/office/drawing/2014/main" id="{969850BD-AEC9-4288-9E86-E4453C37857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0" y="1151"/>
                <a:ext cx="695" cy="2017"/>
              </a:xfrm>
              <a:custGeom>
                <a:avLst/>
                <a:gdLst>
                  <a:gd name="T0" fmla="*/ 0 w 3615"/>
                  <a:gd name="T1" fmla="*/ 0 h 10500"/>
                  <a:gd name="T2" fmla="*/ 0 w 3615"/>
                  <a:gd name="T3" fmla="*/ 0 h 10500"/>
                  <a:gd name="T4" fmla="*/ 0 w 3615"/>
                  <a:gd name="T5" fmla="*/ 0 h 10500"/>
                  <a:gd name="T6" fmla="*/ 0 w 3615"/>
                  <a:gd name="T7" fmla="*/ 0 h 10500"/>
                  <a:gd name="T8" fmla="*/ 0 w 3615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500"/>
                  <a:gd name="T17" fmla="*/ 3615 w 3615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500">
                    <a:moveTo>
                      <a:pt x="3615" y="0"/>
                    </a:moveTo>
                    <a:cubicBezTo>
                      <a:pt x="1941" y="0"/>
                      <a:pt x="2489" y="10500"/>
                      <a:pt x="827" y="10500"/>
                    </a:cubicBezTo>
                    <a:cubicBezTo>
                      <a:pt x="0" y="10500"/>
                      <a:pt x="0" y="10500"/>
                      <a:pt x="0" y="10500"/>
                    </a:cubicBezTo>
                    <a:cubicBezTo>
                      <a:pt x="1662" y="10500"/>
                      <a:pt x="1117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99CCFF"/>
              </a:solidFill>
              <a:ln w="6350">
                <a:solidFill>
                  <a:srgbClr val="99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" name="Freeform 13">
                <a:extLst>
                  <a:ext uri="{FF2B5EF4-FFF2-40B4-BE49-F238E27FC236}">
                    <a16:creationId xmlns:a16="http://schemas.microsoft.com/office/drawing/2014/main" id="{274F4B5F-E212-426C-A248-33153A59F53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288" y="1156"/>
                <a:ext cx="695" cy="2012"/>
              </a:xfrm>
              <a:custGeom>
                <a:avLst/>
                <a:gdLst>
                  <a:gd name="T0" fmla="*/ 0 w 3615"/>
                  <a:gd name="T1" fmla="*/ 0 h 10475"/>
                  <a:gd name="T2" fmla="*/ 0 w 3615"/>
                  <a:gd name="T3" fmla="*/ 0 h 10475"/>
                  <a:gd name="T4" fmla="*/ 0 w 3615"/>
                  <a:gd name="T5" fmla="*/ 0 h 10475"/>
                  <a:gd name="T6" fmla="*/ 0 w 3615"/>
                  <a:gd name="T7" fmla="*/ 0 h 10475"/>
                  <a:gd name="T8" fmla="*/ 0 w 3615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475"/>
                  <a:gd name="T17" fmla="*/ 3615 w 3615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475">
                    <a:moveTo>
                      <a:pt x="3615" y="0"/>
                    </a:moveTo>
                    <a:cubicBezTo>
                      <a:pt x="1942" y="0"/>
                      <a:pt x="2490" y="10475"/>
                      <a:pt x="827" y="10475"/>
                    </a:cubicBezTo>
                    <a:cubicBezTo>
                      <a:pt x="0" y="10475"/>
                      <a:pt x="0" y="10475"/>
                      <a:pt x="0" y="10475"/>
                    </a:cubicBezTo>
                    <a:cubicBezTo>
                      <a:pt x="1663" y="10475"/>
                      <a:pt x="1118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FF9900"/>
              </a:solidFill>
              <a:ln w="63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" name="Freeform 9">
                <a:extLst>
                  <a:ext uri="{FF2B5EF4-FFF2-40B4-BE49-F238E27FC236}">
                    <a16:creationId xmlns:a16="http://schemas.microsoft.com/office/drawing/2014/main" id="{55F20F2D-EF83-492A-96CE-22259B7A01E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17" y="1156"/>
                <a:ext cx="695" cy="2012"/>
              </a:xfrm>
              <a:custGeom>
                <a:avLst/>
                <a:gdLst>
                  <a:gd name="T0" fmla="*/ 0 w 3615"/>
                  <a:gd name="T1" fmla="*/ 0 h 10475"/>
                  <a:gd name="T2" fmla="*/ 0 w 3615"/>
                  <a:gd name="T3" fmla="*/ 0 h 10475"/>
                  <a:gd name="T4" fmla="*/ 0 w 3615"/>
                  <a:gd name="T5" fmla="*/ 0 h 10475"/>
                  <a:gd name="T6" fmla="*/ 0 w 3615"/>
                  <a:gd name="T7" fmla="*/ 0 h 10475"/>
                  <a:gd name="T8" fmla="*/ 0 w 3615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475"/>
                  <a:gd name="T17" fmla="*/ 3615 w 3615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475">
                    <a:moveTo>
                      <a:pt x="3615" y="0"/>
                    </a:moveTo>
                    <a:cubicBezTo>
                      <a:pt x="1942" y="0"/>
                      <a:pt x="2489" y="10475"/>
                      <a:pt x="827" y="10475"/>
                    </a:cubicBezTo>
                    <a:cubicBezTo>
                      <a:pt x="0" y="10475"/>
                      <a:pt x="0" y="10475"/>
                      <a:pt x="0" y="10475"/>
                    </a:cubicBezTo>
                    <a:cubicBezTo>
                      <a:pt x="1662" y="10475"/>
                      <a:pt x="1118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FF9900"/>
              </a:solidFill>
              <a:ln w="63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" name="Freeform 7">
                <a:extLst>
                  <a:ext uri="{FF2B5EF4-FFF2-40B4-BE49-F238E27FC236}">
                    <a16:creationId xmlns:a16="http://schemas.microsoft.com/office/drawing/2014/main" id="{D9BC4951-DDEB-4251-9F74-F2E6CA14341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17" y="1151"/>
                <a:ext cx="693" cy="2012"/>
              </a:xfrm>
              <a:custGeom>
                <a:avLst/>
                <a:gdLst>
                  <a:gd name="T0" fmla="*/ 0 w 3607"/>
                  <a:gd name="T1" fmla="*/ 0 h 10475"/>
                  <a:gd name="T2" fmla="*/ 0 w 3607"/>
                  <a:gd name="T3" fmla="*/ 0 h 10475"/>
                  <a:gd name="T4" fmla="*/ 0 w 3607"/>
                  <a:gd name="T5" fmla="*/ 0 h 10475"/>
                  <a:gd name="T6" fmla="*/ 0 w 3607"/>
                  <a:gd name="T7" fmla="*/ 0 h 10475"/>
                  <a:gd name="T8" fmla="*/ 0 w 3607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475"/>
                  <a:gd name="T17" fmla="*/ 3607 w 3607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475">
                    <a:moveTo>
                      <a:pt x="3607" y="10475"/>
                    </a:moveTo>
                    <a:cubicBezTo>
                      <a:pt x="1937" y="10475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475"/>
                      <a:pt x="2782" y="10475"/>
                    </a:cubicBezTo>
                    <a:lnTo>
                      <a:pt x="3607" y="10475"/>
                    </a:lnTo>
                    <a:close/>
                  </a:path>
                </a:pathLst>
              </a:custGeom>
              <a:solidFill>
                <a:srgbClr val="3366FF"/>
              </a:solidFill>
              <a:ln w="6350">
                <a:solidFill>
                  <a:srgbClr val="33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" name="Freeform 11">
                <a:extLst>
                  <a:ext uri="{FF2B5EF4-FFF2-40B4-BE49-F238E27FC236}">
                    <a16:creationId xmlns:a16="http://schemas.microsoft.com/office/drawing/2014/main" id="{11BB4624-0E6C-4266-9B05-9FDEF4680C6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288" y="1145"/>
                <a:ext cx="693" cy="2012"/>
              </a:xfrm>
              <a:custGeom>
                <a:avLst/>
                <a:gdLst>
                  <a:gd name="T0" fmla="*/ 0 w 3607"/>
                  <a:gd name="T1" fmla="*/ 0 h 10475"/>
                  <a:gd name="T2" fmla="*/ 0 w 3607"/>
                  <a:gd name="T3" fmla="*/ 0 h 10475"/>
                  <a:gd name="T4" fmla="*/ 0 w 3607"/>
                  <a:gd name="T5" fmla="*/ 0 h 10475"/>
                  <a:gd name="T6" fmla="*/ 0 w 3607"/>
                  <a:gd name="T7" fmla="*/ 0 h 10475"/>
                  <a:gd name="T8" fmla="*/ 0 w 3607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475"/>
                  <a:gd name="T17" fmla="*/ 3607 w 3607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475">
                    <a:moveTo>
                      <a:pt x="3607" y="10475"/>
                    </a:moveTo>
                    <a:cubicBezTo>
                      <a:pt x="1937" y="10475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475"/>
                      <a:pt x="2782" y="10475"/>
                    </a:cubicBezTo>
                    <a:lnTo>
                      <a:pt x="3607" y="10475"/>
                    </a:lnTo>
                    <a:close/>
                  </a:path>
                </a:pathLst>
              </a:custGeom>
              <a:solidFill>
                <a:srgbClr val="3366FF"/>
              </a:solidFill>
              <a:ln w="6350">
                <a:solidFill>
                  <a:srgbClr val="33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" name="Freeform 8">
                <a:extLst>
                  <a:ext uri="{FF2B5EF4-FFF2-40B4-BE49-F238E27FC236}">
                    <a16:creationId xmlns:a16="http://schemas.microsoft.com/office/drawing/2014/main" id="{C35D57F6-A153-42D4-8661-09834F5AFA0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2" y="1151"/>
                <a:ext cx="693" cy="2017"/>
              </a:xfrm>
              <a:custGeom>
                <a:avLst/>
                <a:gdLst>
                  <a:gd name="T0" fmla="*/ 0 w 3607"/>
                  <a:gd name="T1" fmla="*/ 0 h 10500"/>
                  <a:gd name="T2" fmla="*/ 0 w 3607"/>
                  <a:gd name="T3" fmla="*/ 0 h 10500"/>
                  <a:gd name="T4" fmla="*/ 0 w 3607"/>
                  <a:gd name="T5" fmla="*/ 0 h 10500"/>
                  <a:gd name="T6" fmla="*/ 0 w 3607"/>
                  <a:gd name="T7" fmla="*/ 0 h 10500"/>
                  <a:gd name="T8" fmla="*/ 0 w 3607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500"/>
                  <a:gd name="T17" fmla="*/ 3607 w 3607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500">
                    <a:moveTo>
                      <a:pt x="3607" y="10500"/>
                    </a:moveTo>
                    <a:cubicBezTo>
                      <a:pt x="1937" y="10500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500"/>
                      <a:pt x="2782" y="10500"/>
                    </a:cubicBezTo>
                    <a:lnTo>
                      <a:pt x="3607" y="10500"/>
                    </a:lnTo>
                    <a:close/>
                  </a:path>
                </a:pathLst>
              </a:custGeom>
              <a:solidFill>
                <a:srgbClr val="FF6600"/>
              </a:solidFill>
              <a:ln w="63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4" name="Freeform 12">
                <a:extLst>
                  <a:ext uri="{FF2B5EF4-FFF2-40B4-BE49-F238E27FC236}">
                    <a16:creationId xmlns:a16="http://schemas.microsoft.com/office/drawing/2014/main" id="{CA254D61-EC79-4506-9588-972B95240DE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53" y="1151"/>
                <a:ext cx="693" cy="2017"/>
              </a:xfrm>
              <a:custGeom>
                <a:avLst/>
                <a:gdLst>
                  <a:gd name="T0" fmla="*/ 0 w 3607"/>
                  <a:gd name="T1" fmla="*/ 0 h 10500"/>
                  <a:gd name="T2" fmla="*/ 0 w 3607"/>
                  <a:gd name="T3" fmla="*/ 0 h 10500"/>
                  <a:gd name="T4" fmla="*/ 0 w 3607"/>
                  <a:gd name="T5" fmla="*/ 0 h 10500"/>
                  <a:gd name="T6" fmla="*/ 0 w 3607"/>
                  <a:gd name="T7" fmla="*/ 0 h 10500"/>
                  <a:gd name="T8" fmla="*/ 0 w 3607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500"/>
                  <a:gd name="T17" fmla="*/ 3607 w 3607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500">
                    <a:moveTo>
                      <a:pt x="3607" y="10500"/>
                    </a:moveTo>
                    <a:cubicBezTo>
                      <a:pt x="1937" y="10500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500"/>
                      <a:pt x="2782" y="10500"/>
                    </a:cubicBezTo>
                    <a:lnTo>
                      <a:pt x="3607" y="10500"/>
                    </a:lnTo>
                    <a:close/>
                  </a:path>
                </a:pathLst>
              </a:custGeom>
              <a:solidFill>
                <a:srgbClr val="FF6600"/>
              </a:solidFill>
              <a:ln w="63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18" name="Group 20">
              <a:extLst>
                <a:ext uri="{FF2B5EF4-FFF2-40B4-BE49-F238E27FC236}">
                  <a16:creationId xmlns:a16="http://schemas.microsoft.com/office/drawing/2014/main" id="{07F2884C-6F9C-4E71-9345-7BD359129A3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flipV="1">
              <a:off x="6073477" y="6309320"/>
              <a:ext cx="1666875" cy="287337"/>
              <a:chOff x="1680" y="1145"/>
              <a:chExt cx="2303" cy="2023"/>
            </a:xfrm>
          </p:grpSpPr>
          <p:sp>
            <p:nvSpPr>
              <p:cNvPr id="19" name="Freeform 14">
                <a:extLst>
                  <a:ext uri="{FF2B5EF4-FFF2-40B4-BE49-F238E27FC236}">
                    <a16:creationId xmlns:a16="http://schemas.microsoft.com/office/drawing/2014/main" id="{E7607CD5-7038-4F47-881F-B7464B76A1D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51" y="1145"/>
                <a:ext cx="695" cy="2017"/>
              </a:xfrm>
              <a:custGeom>
                <a:avLst/>
                <a:gdLst>
                  <a:gd name="T0" fmla="*/ 0 w 3615"/>
                  <a:gd name="T1" fmla="*/ 0 h 10500"/>
                  <a:gd name="T2" fmla="*/ 0 w 3615"/>
                  <a:gd name="T3" fmla="*/ 0 h 10500"/>
                  <a:gd name="T4" fmla="*/ 0 w 3615"/>
                  <a:gd name="T5" fmla="*/ 0 h 10500"/>
                  <a:gd name="T6" fmla="*/ 0 w 3615"/>
                  <a:gd name="T7" fmla="*/ 0 h 10500"/>
                  <a:gd name="T8" fmla="*/ 0 w 3615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500"/>
                  <a:gd name="T17" fmla="*/ 3615 w 3615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500">
                    <a:moveTo>
                      <a:pt x="3615" y="0"/>
                    </a:moveTo>
                    <a:cubicBezTo>
                      <a:pt x="1942" y="0"/>
                      <a:pt x="2489" y="10500"/>
                      <a:pt x="827" y="10500"/>
                    </a:cubicBezTo>
                    <a:cubicBezTo>
                      <a:pt x="0" y="10500"/>
                      <a:pt x="0" y="10500"/>
                      <a:pt x="0" y="10500"/>
                    </a:cubicBezTo>
                    <a:cubicBezTo>
                      <a:pt x="1662" y="10500"/>
                      <a:pt x="1117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99CCFF"/>
              </a:solidFill>
              <a:ln w="6350">
                <a:solidFill>
                  <a:srgbClr val="99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" name="Freeform 10">
                <a:extLst>
                  <a:ext uri="{FF2B5EF4-FFF2-40B4-BE49-F238E27FC236}">
                    <a16:creationId xmlns:a16="http://schemas.microsoft.com/office/drawing/2014/main" id="{4ECE1C53-E7AB-490B-967A-13BD63E00B3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0" y="1151"/>
                <a:ext cx="695" cy="2017"/>
              </a:xfrm>
              <a:custGeom>
                <a:avLst/>
                <a:gdLst>
                  <a:gd name="T0" fmla="*/ 0 w 3615"/>
                  <a:gd name="T1" fmla="*/ 0 h 10500"/>
                  <a:gd name="T2" fmla="*/ 0 w 3615"/>
                  <a:gd name="T3" fmla="*/ 0 h 10500"/>
                  <a:gd name="T4" fmla="*/ 0 w 3615"/>
                  <a:gd name="T5" fmla="*/ 0 h 10500"/>
                  <a:gd name="T6" fmla="*/ 0 w 3615"/>
                  <a:gd name="T7" fmla="*/ 0 h 10500"/>
                  <a:gd name="T8" fmla="*/ 0 w 3615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500"/>
                  <a:gd name="T17" fmla="*/ 3615 w 3615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500">
                    <a:moveTo>
                      <a:pt x="3615" y="0"/>
                    </a:moveTo>
                    <a:cubicBezTo>
                      <a:pt x="1941" y="0"/>
                      <a:pt x="2489" y="10500"/>
                      <a:pt x="827" y="10500"/>
                    </a:cubicBezTo>
                    <a:cubicBezTo>
                      <a:pt x="0" y="10500"/>
                      <a:pt x="0" y="10500"/>
                      <a:pt x="0" y="10500"/>
                    </a:cubicBezTo>
                    <a:cubicBezTo>
                      <a:pt x="1662" y="10500"/>
                      <a:pt x="1117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99CCFF"/>
              </a:solidFill>
              <a:ln w="6350">
                <a:solidFill>
                  <a:srgbClr val="99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" name="Freeform 13">
                <a:extLst>
                  <a:ext uri="{FF2B5EF4-FFF2-40B4-BE49-F238E27FC236}">
                    <a16:creationId xmlns:a16="http://schemas.microsoft.com/office/drawing/2014/main" id="{2B0FF1B7-CC4D-456E-BCE2-7FF4BAF2E76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288" y="1156"/>
                <a:ext cx="695" cy="2012"/>
              </a:xfrm>
              <a:custGeom>
                <a:avLst/>
                <a:gdLst>
                  <a:gd name="T0" fmla="*/ 0 w 3615"/>
                  <a:gd name="T1" fmla="*/ 0 h 10475"/>
                  <a:gd name="T2" fmla="*/ 0 w 3615"/>
                  <a:gd name="T3" fmla="*/ 0 h 10475"/>
                  <a:gd name="T4" fmla="*/ 0 w 3615"/>
                  <a:gd name="T5" fmla="*/ 0 h 10475"/>
                  <a:gd name="T6" fmla="*/ 0 w 3615"/>
                  <a:gd name="T7" fmla="*/ 0 h 10475"/>
                  <a:gd name="T8" fmla="*/ 0 w 3615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475"/>
                  <a:gd name="T17" fmla="*/ 3615 w 3615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475">
                    <a:moveTo>
                      <a:pt x="3615" y="0"/>
                    </a:moveTo>
                    <a:cubicBezTo>
                      <a:pt x="1942" y="0"/>
                      <a:pt x="2490" y="10475"/>
                      <a:pt x="827" y="10475"/>
                    </a:cubicBezTo>
                    <a:cubicBezTo>
                      <a:pt x="0" y="10475"/>
                      <a:pt x="0" y="10475"/>
                      <a:pt x="0" y="10475"/>
                    </a:cubicBezTo>
                    <a:cubicBezTo>
                      <a:pt x="1663" y="10475"/>
                      <a:pt x="1118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FF9900"/>
              </a:solidFill>
              <a:ln w="63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" name="Freeform 9">
                <a:extLst>
                  <a:ext uri="{FF2B5EF4-FFF2-40B4-BE49-F238E27FC236}">
                    <a16:creationId xmlns:a16="http://schemas.microsoft.com/office/drawing/2014/main" id="{A12008CA-02AC-469F-AFCF-742353287A9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17" y="1156"/>
                <a:ext cx="695" cy="2012"/>
              </a:xfrm>
              <a:custGeom>
                <a:avLst/>
                <a:gdLst>
                  <a:gd name="T0" fmla="*/ 0 w 3615"/>
                  <a:gd name="T1" fmla="*/ 0 h 10475"/>
                  <a:gd name="T2" fmla="*/ 0 w 3615"/>
                  <a:gd name="T3" fmla="*/ 0 h 10475"/>
                  <a:gd name="T4" fmla="*/ 0 w 3615"/>
                  <a:gd name="T5" fmla="*/ 0 h 10475"/>
                  <a:gd name="T6" fmla="*/ 0 w 3615"/>
                  <a:gd name="T7" fmla="*/ 0 h 10475"/>
                  <a:gd name="T8" fmla="*/ 0 w 3615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15"/>
                  <a:gd name="T16" fmla="*/ 0 h 10475"/>
                  <a:gd name="T17" fmla="*/ 3615 w 3615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15" h="10475">
                    <a:moveTo>
                      <a:pt x="3615" y="0"/>
                    </a:moveTo>
                    <a:cubicBezTo>
                      <a:pt x="1942" y="0"/>
                      <a:pt x="2489" y="10475"/>
                      <a:pt x="827" y="10475"/>
                    </a:cubicBezTo>
                    <a:cubicBezTo>
                      <a:pt x="0" y="10475"/>
                      <a:pt x="0" y="10475"/>
                      <a:pt x="0" y="10475"/>
                    </a:cubicBezTo>
                    <a:cubicBezTo>
                      <a:pt x="1662" y="10475"/>
                      <a:pt x="1118" y="0"/>
                      <a:pt x="2788" y="0"/>
                    </a:cubicBezTo>
                    <a:lnTo>
                      <a:pt x="3615" y="0"/>
                    </a:lnTo>
                    <a:close/>
                  </a:path>
                </a:pathLst>
              </a:custGeom>
              <a:solidFill>
                <a:srgbClr val="FF9900"/>
              </a:solidFill>
              <a:ln w="63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" name="Freeform 7">
                <a:extLst>
                  <a:ext uri="{FF2B5EF4-FFF2-40B4-BE49-F238E27FC236}">
                    <a16:creationId xmlns:a16="http://schemas.microsoft.com/office/drawing/2014/main" id="{DD0F04D1-9235-4F83-B62D-2E4050FBAC0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17" y="1151"/>
                <a:ext cx="693" cy="2012"/>
              </a:xfrm>
              <a:custGeom>
                <a:avLst/>
                <a:gdLst>
                  <a:gd name="T0" fmla="*/ 0 w 3607"/>
                  <a:gd name="T1" fmla="*/ 0 h 10475"/>
                  <a:gd name="T2" fmla="*/ 0 w 3607"/>
                  <a:gd name="T3" fmla="*/ 0 h 10475"/>
                  <a:gd name="T4" fmla="*/ 0 w 3607"/>
                  <a:gd name="T5" fmla="*/ 0 h 10475"/>
                  <a:gd name="T6" fmla="*/ 0 w 3607"/>
                  <a:gd name="T7" fmla="*/ 0 h 10475"/>
                  <a:gd name="T8" fmla="*/ 0 w 3607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475"/>
                  <a:gd name="T17" fmla="*/ 3607 w 3607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475">
                    <a:moveTo>
                      <a:pt x="3607" y="10475"/>
                    </a:moveTo>
                    <a:cubicBezTo>
                      <a:pt x="1937" y="10475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475"/>
                      <a:pt x="2782" y="10475"/>
                    </a:cubicBezTo>
                    <a:lnTo>
                      <a:pt x="3607" y="10475"/>
                    </a:lnTo>
                    <a:close/>
                  </a:path>
                </a:pathLst>
              </a:custGeom>
              <a:solidFill>
                <a:srgbClr val="3366FF"/>
              </a:solidFill>
              <a:ln w="6350">
                <a:solidFill>
                  <a:srgbClr val="33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" name="Freeform 11">
                <a:extLst>
                  <a:ext uri="{FF2B5EF4-FFF2-40B4-BE49-F238E27FC236}">
                    <a16:creationId xmlns:a16="http://schemas.microsoft.com/office/drawing/2014/main" id="{E2B27ABE-24AB-4D6A-BE43-8A3F42E1BCB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288" y="1145"/>
                <a:ext cx="693" cy="2012"/>
              </a:xfrm>
              <a:custGeom>
                <a:avLst/>
                <a:gdLst>
                  <a:gd name="T0" fmla="*/ 0 w 3607"/>
                  <a:gd name="T1" fmla="*/ 0 h 10475"/>
                  <a:gd name="T2" fmla="*/ 0 w 3607"/>
                  <a:gd name="T3" fmla="*/ 0 h 10475"/>
                  <a:gd name="T4" fmla="*/ 0 w 3607"/>
                  <a:gd name="T5" fmla="*/ 0 h 10475"/>
                  <a:gd name="T6" fmla="*/ 0 w 3607"/>
                  <a:gd name="T7" fmla="*/ 0 h 10475"/>
                  <a:gd name="T8" fmla="*/ 0 w 3607"/>
                  <a:gd name="T9" fmla="*/ 0 h 104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475"/>
                  <a:gd name="T17" fmla="*/ 3607 w 3607"/>
                  <a:gd name="T18" fmla="*/ 10475 h 104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475">
                    <a:moveTo>
                      <a:pt x="3607" y="10475"/>
                    </a:moveTo>
                    <a:cubicBezTo>
                      <a:pt x="1937" y="10475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475"/>
                      <a:pt x="2782" y="10475"/>
                    </a:cubicBezTo>
                    <a:lnTo>
                      <a:pt x="3607" y="10475"/>
                    </a:lnTo>
                    <a:close/>
                  </a:path>
                </a:pathLst>
              </a:custGeom>
              <a:solidFill>
                <a:srgbClr val="3366FF"/>
              </a:solidFill>
              <a:ln w="6350">
                <a:solidFill>
                  <a:srgbClr val="33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" name="Freeform 8">
                <a:extLst>
                  <a:ext uri="{FF2B5EF4-FFF2-40B4-BE49-F238E27FC236}">
                    <a16:creationId xmlns:a16="http://schemas.microsoft.com/office/drawing/2014/main" id="{43C49300-793F-42E8-8646-8A533917888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2" y="1151"/>
                <a:ext cx="693" cy="2017"/>
              </a:xfrm>
              <a:custGeom>
                <a:avLst/>
                <a:gdLst>
                  <a:gd name="T0" fmla="*/ 0 w 3607"/>
                  <a:gd name="T1" fmla="*/ 0 h 10500"/>
                  <a:gd name="T2" fmla="*/ 0 w 3607"/>
                  <a:gd name="T3" fmla="*/ 0 h 10500"/>
                  <a:gd name="T4" fmla="*/ 0 w 3607"/>
                  <a:gd name="T5" fmla="*/ 0 h 10500"/>
                  <a:gd name="T6" fmla="*/ 0 w 3607"/>
                  <a:gd name="T7" fmla="*/ 0 h 10500"/>
                  <a:gd name="T8" fmla="*/ 0 w 3607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500"/>
                  <a:gd name="T17" fmla="*/ 3607 w 3607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500">
                    <a:moveTo>
                      <a:pt x="3607" y="10500"/>
                    </a:moveTo>
                    <a:cubicBezTo>
                      <a:pt x="1937" y="10500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500"/>
                      <a:pt x="2782" y="10500"/>
                    </a:cubicBezTo>
                    <a:lnTo>
                      <a:pt x="3607" y="10500"/>
                    </a:lnTo>
                    <a:close/>
                  </a:path>
                </a:pathLst>
              </a:custGeom>
              <a:solidFill>
                <a:srgbClr val="FF6600"/>
              </a:solidFill>
              <a:ln w="63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" name="Freeform 12">
                <a:extLst>
                  <a:ext uri="{FF2B5EF4-FFF2-40B4-BE49-F238E27FC236}">
                    <a16:creationId xmlns:a16="http://schemas.microsoft.com/office/drawing/2014/main" id="{A419BE11-63EB-4571-81EE-513033A7B75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53" y="1151"/>
                <a:ext cx="693" cy="2017"/>
              </a:xfrm>
              <a:custGeom>
                <a:avLst/>
                <a:gdLst>
                  <a:gd name="T0" fmla="*/ 0 w 3607"/>
                  <a:gd name="T1" fmla="*/ 0 h 10500"/>
                  <a:gd name="T2" fmla="*/ 0 w 3607"/>
                  <a:gd name="T3" fmla="*/ 0 h 10500"/>
                  <a:gd name="T4" fmla="*/ 0 w 3607"/>
                  <a:gd name="T5" fmla="*/ 0 h 10500"/>
                  <a:gd name="T6" fmla="*/ 0 w 3607"/>
                  <a:gd name="T7" fmla="*/ 0 h 10500"/>
                  <a:gd name="T8" fmla="*/ 0 w 3607"/>
                  <a:gd name="T9" fmla="*/ 0 h 10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07"/>
                  <a:gd name="T16" fmla="*/ 0 h 10500"/>
                  <a:gd name="T17" fmla="*/ 3607 w 3607"/>
                  <a:gd name="T18" fmla="*/ 10500 h 10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07" h="10500">
                    <a:moveTo>
                      <a:pt x="3607" y="10500"/>
                    </a:moveTo>
                    <a:cubicBezTo>
                      <a:pt x="1937" y="10500"/>
                      <a:pt x="2484" y="0"/>
                      <a:pt x="8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9" y="0"/>
                      <a:pt x="1115" y="10500"/>
                      <a:pt x="2782" y="10500"/>
                    </a:cubicBezTo>
                    <a:lnTo>
                      <a:pt x="3607" y="10500"/>
                    </a:lnTo>
                    <a:close/>
                  </a:path>
                </a:pathLst>
              </a:custGeom>
              <a:solidFill>
                <a:srgbClr val="FF6600"/>
              </a:solidFill>
              <a:ln w="63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sp>
        <p:nvSpPr>
          <p:cNvPr id="83" name="Rectangle 82">
            <a:extLst>
              <a:ext uri="{FF2B5EF4-FFF2-40B4-BE49-F238E27FC236}">
                <a16:creationId xmlns:a16="http://schemas.microsoft.com/office/drawing/2014/main" id="{1CAE673F-8B54-4332-8F65-5B499A8A6503}"/>
              </a:ext>
            </a:extLst>
          </p:cNvPr>
          <p:cNvSpPr/>
          <p:nvPr/>
        </p:nvSpPr>
        <p:spPr>
          <a:xfrm>
            <a:off x="1250532" y="771401"/>
            <a:ext cx="9844188" cy="523220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</a:rPr>
              <a:t>GROUP 2 PRESENTATION</a:t>
            </a:r>
          </a:p>
          <a:p>
            <a:pPr algn="ctr"/>
            <a:endParaRPr lang="en-US" sz="4000" b="1" dirty="0">
              <a:ln w="222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</a:endParaRPr>
          </a:p>
          <a:p>
            <a:pPr algn="ctr"/>
            <a:r>
              <a:rPr lang="en-US" sz="4000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</a:rPr>
              <a:t>TOPIC: PRESENTATION ON STARTING A SMALL SCALE AGRO BUSINESS ENTERPRISE</a:t>
            </a:r>
          </a:p>
          <a:p>
            <a:pPr algn="ctr"/>
            <a:endParaRPr lang="en-US" sz="4000" b="1" dirty="0">
              <a:ln w="222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</a:endParaRPr>
          </a:p>
          <a:p>
            <a:pPr algn="ctr"/>
            <a:endParaRPr lang="en-US" sz="4000" b="1" dirty="0">
              <a:ln w="222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</a:endParaRPr>
          </a:p>
          <a:p>
            <a:pPr algn="ctr"/>
            <a:endParaRPr lang="en-US" sz="4000" b="1" dirty="0">
              <a:ln w="222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</a:endParaRPr>
          </a:p>
          <a:p>
            <a:pPr algn="ctr"/>
            <a:r>
              <a:rPr lang="en-US" sz="4000" b="1" dirty="0">
                <a:ln w="22225">
                  <a:solidFill>
                    <a:schemeClr val="tx1"/>
                  </a:solidFill>
                  <a:prstDash val="solid"/>
                </a:ln>
              </a:rPr>
              <a:t>BUSINESS NAME: DIGNITY POULTRY</a:t>
            </a:r>
          </a:p>
        </p:txBody>
      </p:sp>
    </p:spTree>
    <p:extLst>
      <p:ext uri="{BB962C8B-B14F-4D97-AF65-F5344CB8AC3E}">
        <p14:creationId xmlns:p14="http://schemas.microsoft.com/office/powerpoint/2010/main" val="903126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44333E-6CD5-48E4-98E5-EC6EB47311D5}"/>
              </a:ext>
            </a:extLst>
          </p:cNvPr>
          <p:cNvSpPr txBox="1"/>
          <p:nvPr/>
        </p:nvSpPr>
        <p:spPr>
          <a:xfrm>
            <a:off x="0" y="0"/>
            <a:ext cx="12192000" cy="1391150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STARTING A SMALL SCALE AGRO BUSINESS ENTERPRISE</a:t>
            </a:r>
          </a:p>
          <a:p>
            <a:endParaRPr lang="en-US" sz="4000" b="1" dirty="0">
              <a:solidFill>
                <a:schemeClr val="bg1"/>
              </a:solidFill>
            </a:endParaRPr>
          </a:p>
          <a:p>
            <a:r>
              <a:rPr lang="en-US" sz="4000" b="1" dirty="0">
                <a:solidFill>
                  <a:schemeClr val="bg1"/>
                </a:solidFill>
              </a:rPr>
              <a:t>PRESENTATION FORMAT:</a:t>
            </a:r>
          </a:p>
          <a:p>
            <a:endParaRPr lang="en-US" sz="4000" b="1" dirty="0">
              <a:solidFill>
                <a:schemeClr val="bg1"/>
              </a:solidFill>
            </a:endParaRPr>
          </a:p>
          <a:p>
            <a:pPr marL="742950" indent="-742950">
              <a:buAutoNum type="arabicPeriod"/>
            </a:pPr>
            <a:r>
              <a:rPr lang="en-US" sz="4000" b="1" dirty="0">
                <a:solidFill>
                  <a:schemeClr val="bg1"/>
                </a:solidFill>
              </a:rPr>
              <a:t>Introduction</a:t>
            </a:r>
          </a:p>
          <a:p>
            <a:pPr marL="742950" indent="-742950">
              <a:buAutoNum type="arabicPeriod"/>
            </a:pPr>
            <a:r>
              <a:rPr lang="en-US" sz="4000" b="1" dirty="0">
                <a:solidFill>
                  <a:schemeClr val="bg1"/>
                </a:solidFill>
              </a:rPr>
              <a:t>Approach/Methodology/Budget</a:t>
            </a:r>
          </a:p>
          <a:p>
            <a:pPr marL="742950" indent="-742950">
              <a:buAutoNum type="arabicPeriod"/>
            </a:pPr>
            <a:r>
              <a:rPr lang="en-US" sz="4000" b="1" dirty="0">
                <a:solidFill>
                  <a:schemeClr val="bg1"/>
                </a:solidFill>
              </a:rPr>
              <a:t>Envisaged Challenges</a:t>
            </a:r>
          </a:p>
          <a:p>
            <a:pPr marL="742950" indent="-742950">
              <a:buAutoNum type="arabicPeriod"/>
            </a:pPr>
            <a:r>
              <a:rPr lang="en-US" sz="4000" b="1" dirty="0">
                <a:solidFill>
                  <a:schemeClr val="bg1"/>
                </a:solidFill>
              </a:rPr>
              <a:t>Findings</a:t>
            </a:r>
          </a:p>
          <a:p>
            <a:pPr marL="742950" indent="-742950">
              <a:buAutoNum type="arabicPeriod"/>
            </a:pPr>
            <a:r>
              <a:rPr lang="en-US" sz="4000" b="1" dirty="0">
                <a:solidFill>
                  <a:schemeClr val="bg1"/>
                </a:solidFill>
              </a:rPr>
              <a:t>Recommendations</a:t>
            </a: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37254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4D9A874-D464-4552-BFCB-98D760620C95}"/>
              </a:ext>
            </a:extLst>
          </p:cNvPr>
          <p:cNvSpPr txBox="1"/>
          <p:nvPr/>
        </p:nvSpPr>
        <p:spPr>
          <a:xfrm>
            <a:off x="0" y="0"/>
            <a:ext cx="12192000" cy="120648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INTRODUCTION</a:t>
            </a: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US" sz="3600" b="1" dirty="0">
                <a:solidFill>
                  <a:schemeClr val="bg1"/>
                </a:solidFill>
              </a:rPr>
              <a:t>A small scale </a:t>
            </a:r>
            <a:r>
              <a:rPr lang="en-US" sz="3600" b="1" dirty="0" err="1">
                <a:solidFill>
                  <a:schemeClr val="bg1"/>
                </a:solidFill>
              </a:rPr>
              <a:t>agro</a:t>
            </a:r>
            <a:r>
              <a:rPr lang="en-US" sz="3600" b="1" dirty="0">
                <a:solidFill>
                  <a:schemeClr val="bg1"/>
                </a:solidFill>
              </a:rPr>
              <a:t> business enterprise in Nigeria is one of the most profitable and knowledgeable way of creating employment in the society.</a:t>
            </a: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US" sz="3600" b="1" dirty="0">
                <a:solidFill>
                  <a:schemeClr val="bg1"/>
                </a:solidFill>
              </a:rPr>
              <a:t>An </a:t>
            </a:r>
            <a:r>
              <a:rPr lang="en-US" sz="3600" b="1" dirty="0" err="1">
                <a:solidFill>
                  <a:schemeClr val="bg1"/>
                </a:solidFill>
              </a:rPr>
              <a:t>agro</a:t>
            </a:r>
            <a:r>
              <a:rPr lang="en-US" sz="3600" b="1" dirty="0">
                <a:solidFill>
                  <a:schemeClr val="bg1"/>
                </a:solidFill>
              </a:rPr>
              <a:t> business is an agricultural business.</a:t>
            </a: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US" sz="3600" b="1" dirty="0">
                <a:solidFill>
                  <a:schemeClr val="bg1"/>
                </a:solidFill>
              </a:rPr>
              <a:t>An </a:t>
            </a:r>
            <a:r>
              <a:rPr lang="en-US" sz="3600" b="1" dirty="0" err="1">
                <a:solidFill>
                  <a:schemeClr val="bg1"/>
                </a:solidFill>
              </a:rPr>
              <a:t>agro</a:t>
            </a:r>
            <a:r>
              <a:rPr lang="en-US" sz="3600" b="1" dirty="0">
                <a:solidFill>
                  <a:schemeClr val="bg1"/>
                </a:solidFill>
              </a:rPr>
              <a:t> business encompasses all activities involved in production, processing, retailing and finally consumption of agricultural products, it revolves within the society thereby creating employment.</a:t>
            </a: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US" sz="3600" b="1" dirty="0">
                <a:solidFill>
                  <a:schemeClr val="bg1"/>
                </a:solidFill>
              </a:rPr>
              <a:t>Specifically our presentation is going to hinge on Poultry business (Raising broilers) </a:t>
            </a:r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89034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0393D26-43DD-4FA4-AA95-45BD32513668}"/>
              </a:ext>
            </a:extLst>
          </p:cNvPr>
          <p:cNvSpPr txBox="1"/>
          <p:nvPr/>
        </p:nvSpPr>
        <p:spPr>
          <a:xfrm>
            <a:off x="0" y="0"/>
            <a:ext cx="12192000" cy="157581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APPROACH/METHODOLOGY/BUDGET</a:t>
            </a:r>
          </a:p>
          <a:p>
            <a:endParaRPr lang="en-US" sz="4000" b="1" dirty="0">
              <a:solidFill>
                <a:schemeClr val="bg1"/>
              </a:solidFill>
            </a:endParaRPr>
          </a:p>
          <a:p>
            <a:r>
              <a:rPr lang="en-US" sz="4000" b="1" u="sng" dirty="0">
                <a:solidFill>
                  <a:schemeClr val="bg1"/>
                </a:solidFill>
              </a:rPr>
              <a:t>Approach: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b="1" dirty="0">
                <a:solidFill>
                  <a:schemeClr val="bg1"/>
                </a:solidFill>
              </a:rPr>
              <a:t>Formulate a business plan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b="1" dirty="0">
                <a:solidFill>
                  <a:schemeClr val="bg1"/>
                </a:solidFill>
              </a:rPr>
              <a:t>Location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b="1" dirty="0">
                <a:solidFill>
                  <a:schemeClr val="bg1"/>
                </a:solidFill>
              </a:rPr>
              <a:t>Market demand</a:t>
            </a:r>
          </a:p>
          <a:p>
            <a:r>
              <a:rPr lang="en-US" sz="4000" b="1" u="sng" dirty="0">
                <a:solidFill>
                  <a:schemeClr val="bg1"/>
                </a:solidFill>
              </a:rPr>
              <a:t>Methodology/Budget:</a:t>
            </a:r>
          </a:p>
          <a:p>
            <a:r>
              <a:rPr lang="en-US" sz="4000" b="1" dirty="0">
                <a:solidFill>
                  <a:schemeClr val="bg1"/>
                </a:solidFill>
              </a:rPr>
              <a:t>Cost</a:t>
            </a:r>
          </a:p>
          <a:p>
            <a:r>
              <a:rPr lang="en-US" sz="4000" b="1" dirty="0">
                <a:solidFill>
                  <a:schemeClr val="bg1"/>
                </a:solidFill>
              </a:rPr>
              <a:t>Time</a:t>
            </a:r>
          </a:p>
          <a:p>
            <a:r>
              <a:rPr lang="en-US" sz="4000" b="1" dirty="0">
                <a:solidFill>
                  <a:schemeClr val="bg1"/>
                </a:solidFill>
              </a:rPr>
              <a:t>Various possibilities</a:t>
            </a:r>
          </a:p>
          <a:p>
            <a:endParaRPr lang="en-US" sz="4000" b="1" u="sng" dirty="0">
              <a:solidFill>
                <a:schemeClr val="bg1"/>
              </a:solidFill>
            </a:endParaRPr>
          </a:p>
          <a:p>
            <a:endParaRPr lang="en-US" sz="4000" b="1" u="sng" dirty="0">
              <a:solidFill>
                <a:schemeClr val="bg1"/>
              </a:solidFill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70684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DEF50EA-AEFA-4673-9ABF-0ACBF81488A5}"/>
              </a:ext>
            </a:extLst>
          </p:cNvPr>
          <p:cNvSpPr txBox="1"/>
          <p:nvPr/>
        </p:nvSpPr>
        <p:spPr>
          <a:xfrm>
            <a:off x="0" y="0"/>
            <a:ext cx="12192000" cy="1268039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ENVISAGED CHALLENGES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b="1" dirty="0">
                <a:solidFill>
                  <a:schemeClr val="bg1"/>
                </a:solidFill>
              </a:rPr>
              <a:t>Diseases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b="1" dirty="0">
                <a:solidFill>
                  <a:schemeClr val="bg1"/>
                </a:solidFill>
              </a:rPr>
              <a:t>Weather condition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b="1" dirty="0">
                <a:solidFill>
                  <a:schemeClr val="bg1"/>
                </a:solidFill>
              </a:rPr>
              <a:t>Expertise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b="1" dirty="0">
                <a:solidFill>
                  <a:schemeClr val="bg1"/>
                </a:solidFill>
              </a:rPr>
              <a:t>Start-up cost (Funding)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b="1" dirty="0">
                <a:solidFill>
                  <a:schemeClr val="bg1"/>
                </a:solidFill>
              </a:rPr>
              <a:t>Hygiene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b="1" dirty="0">
                <a:solidFill>
                  <a:schemeClr val="bg1"/>
                </a:solidFill>
              </a:rPr>
              <a:t>Dangers from predators </a:t>
            </a: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38844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2FFC1D9-12C0-4DD7-8230-9AFE5B9F3707}"/>
              </a:ext>
            </a:extLst>
          </p:cNvPr>
          <p:cNvSpPr txBox="1"/>
          <p:nvPr/>
        </p:nvSpPr>
        <p:spPr>
          <a:xfrm>
            <a:off x="0" y="0"/>
            <a:ext cx="12192000" cy="1144928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FINDINGS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b="1" dirty="0">
                <a:solidFill>
                  <a:schemeClr val="bg1"/>
                </a:solidFill>
              </a:rPr>
              <a:t>Manure – the waste products can be used as manure by farmers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b="1" dirty="0">
                <a:solidFill>
                  <a:schemeClr val="bg1"/>
                </a:solidFill>
              </a:rPr>
              <a:t>Feather – this can be used in industries in the production of hand fan etc.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07738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9635B89-E1E3-44F5-B3CF-FD1CDD6967BB}"/>
              </a:ext>
            </a:extLst>
          </p:cNvPr>
          <p:cNvSpPr txBox="1"/>
          <p:nvPr/>
        </p:nvSpPr>
        <p:spPr>
          <a:xfrm>
            <a:off x="0" y="0"/>
            <a:ext cx="12192000" cy="120648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RECOMMENDATIONS</a:t>
            </a: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US" sz="4000" b="1" dirty="0">
                <a:solidFill>
                  <a:schemeClr val="bg1"/>
                </a:solidFill>
              </a:rPr>
              <a:t>More persons should engage on poultry business because it doesn’t require much start-up cost and it creates employment opportunities.</a:t>
            </a: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US" sz="4000" b="1" dirty="0">
                <a:solidFill>
                  <a:schemeClr val="bg1"/>
                </a:solidFill>
              </a:rPr>
              <a:t>There should be high standard of broilers so as to ensure an edge over competitors </a:t>
            </a:r>
          </a:p>
          <a:p>
            <a:pPr marL="571500" indent="-571500" algn="just">
              <a:buFont typeface="Wingdings" panose="05000000000000000000" pitchFamily="2" charset="2"/>
              <a:buChar char="Ø"/>
            </a:pPr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09003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5A030BBD-8C4E-4A27-B6D3-D309821C3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l="4706" r="6129" b="15022"/>
          <a:stretch>
            <a:fillRect/>
          </a:stretch>
        </p:blipFill>
        <p:spPr bwMode="auto">
          <a:xfrm>
            <a:off x="-4763" y="-7938"/>
            <a:ext cx="12196763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2">
            <a:extLst>
              <a:ext uri="{FF2B5EF4-FFF2-40B4-BE49-F238E27FC236}">
                <a16:creationId xmlns:a16="http://schemas.microsoft.com/office/drawing/2014/main" id="{AE768EEE-DC08-4D02-A27A-9DD696AE3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49" y="2781300"/>
            <a:ext cx="10881799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Thank you very much</a:t>
            </a:r>
            <a:endParaRPr lang="ja-JP" altLang="en-US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Clapping">
            <a:extLst>
              <a:ext uri="{FF2B5EF4-FFF2-40B4-BE49-F238E27FC236}">
                <a16:creationId xmlns:a16="http://schemas.microsoft.com/office/drawing/2014/main" id="{4E1EB3A9-98F6-4DC0-BF91-DE6AFBE2136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4251" y="4149080"/>
            <a:ext cx="179775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33507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221</Words>
  <Application>Microsoft Office PowerPoint</Application>
  <PresentationFormat>Widescreen</PresentationFormat>
  <Paragraphs>115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游ゴシック</vt:lpstr>
      <vt:lpstr>Arial</vt:lpstr>
      <vt:lpstr>Calibri</vt:lpstr>
      <vt:lpstr>Calibri Light</vt:lpstr>
      <vt:lpstr>等线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Justice Kalu</dc:creator>
  <cp:lastModifiedBy>Justice Kalu</cp:lastModifiedBy>
  <cp:revision>14</cp:revision>
  <dcterms:created xsi:type="dcterms:W3CDTF">2017-09-14T13:19:25Z</dcterms:created>
  <dcterms:modified xsi:type="dcterms:W3CDTF">2017-09-14T14:11:40Z</dcterms:modified>
</cp:coreProperties>
</file>