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06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7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200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85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3861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777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688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01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12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4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0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65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90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65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3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40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2EAF2-7E09-43D2-9BDA-55B3087A06F2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BB378A-33F6-4744-BCF5-41C6B78C3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2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C8E10-4705-4163-B253-FB4E466093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GROUP 1 – Wealth Creation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32F08-1FAD-4CE8-B1F4-ED902DA2E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9112" y="4050833"/>
            <a:ext cx="9515061" cy="1096899"/>
          </a:xfrm>
        </p:spPr>
        <p:txBody>
          <a:bodyPr>
            <a:normAutofit fontScale="92500"/>
          </a:bodyPr>
          <a:lstStyle/>
          <a:p>
            <a:r>
              <a:rPr lang="en-GB" sz="4000" dirty="0">
                <a:solidFill>
                  <a:schemeClr val="accent5">
                    <a:lumMod val="75000"/>
                  </a:schemeClr>
                </a:solidFill>
              </a:rPr>
              <a:t>CREATING WEALTH FROM WASTE MATERIALS</a:t>
            </a:r>
          </a:p>
        </p:txBody>
      </p:sp>
    </p:spTree>
    <p:extLst>
      <p:ext uri="{BB962C8B-B14F-4D97-AF65-F5344CB8AC3E}">
        <p14:creationId xmlns:p14="http://schemas.microsoft.com/office/powerpoint/2010/main" val="608422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3F319-123E-4AEC-B7F2-C9234F4DB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7D50-2C86-4419-BC7B-2126B0382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Reduced environmental pollution</a:t>
            </a:r>
          </a:p>
          <a:p>
            <a:r>
              <a:rPr lang="en-GB" dirty="0"/>
              <a:t>Creation of job opportunities</a:t>
            </a:r>
          </a:p>
          <a:p>
            <a:r>
              <a:rPr lang="en-GB" dirty="0"/>
              <a:t>Easily managed even by unskilled personnel</a:t>
            </a:r>
          </a:p>
          <a:p>
            <a:r>
              <a:rPr lang="en-GB" dirty="0"/>
              <a:t>Ease of Transportation</a:t>
            </a:r>
          </a:p>
          <a:p>
            <a:r>
              <a:rPr lang="en-GB" dirty="0"/>
              <a:t>Highly profitable</a:t>
            </a:r>
          </a:p>
          <a:p>
            <a:r>
              <a:rPr lang="en-GB" dirty="0"/>
              <a:t>Easy to start-up</a:t>
            </a:r>
          </a:p>
          <a:p>
            <a:r>
              <a:rPr lang="en-GB" dirty="0"/>
              <a:t>Requires less labour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13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FDBC-3079-4D1A-89B3-AE4AFF433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9CF14-335D-4E5B-AB4E-27BC8C392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Waste products should well sorted</a:t>
            </a:r>
          </a:p>
          <a:p>
            <a:r>
              <a:rPr lang="en-GB" dirty="0"/>
              <a:t>Public awareness</a:t>
            </a:r>
          </a:p>
          <a:p>
            <a:r>
              <a:rPr lang="en-GB" dirty="0"/>
              <a:t>Government policies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67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A8B33-6AE2-400E-87CF-BC34EA3C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64453-7B57-47B3-BDAA-B93E2FB33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/>
              <a:t>DEFINITION</a:t>
            </a:r>
          </a:p>
          <a:p>
            <a:pPr lvl="1"/>
            <a:r>
              <a:rPr lang="en-GB" sz="4000" dirty="0"/>
              <a:t>WASTE</a:t>
            </a:r>
          </a:p>
          <a:p>
            <a:pPr lvl="1"/>
            <a:r>
              <a:rPr lang="en-GB" sz="4000" dirty="0"/>
              <a:t>Waste materials</a:t>
            </a:r>
          </a:p>
          <a:p>
            <a:pPr lvl="1"/>
            <a:r>
              <a:rPr lang="en-GB" sz="4000" dirty="0"/>
              <a:t>Wealth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89458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7D574-9E04-4436-B05C-D0C1D4D6B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Waste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B688F-7D1A-486A-BF38-27089D57E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261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GB" sz="4000" dirty="0"/>
              <a:t>Waste remains a part of our life as long as we exist, everybody  produce waste</a:t>
            </a:r>
          </a:p>
          <a:p>
            <a:r>
              <a:rPr lang="en-GB" sz="4000" dirty="0"/>
              <a:t>Waste is considered by most people as useless</a:t>
            </a:r>
          </a:p>
          <a:p>
            <a:r>
              <a:rPr lang="en-GB" sz="4000" dirty="0"/>
              <a:t>From this presentation we will see that waste isn’t entirely useless because there are people and businesses who will pay to have them.</a:t>
            </a:r>
          </a:p>
        </p:txBody>
      </p:sp>
    </p:spTree>
    <p:extLst>
      <p:ext uri="{BB962C8B-B14F-4D97-AF65-F5344CB8AC3E}">
        <p14:creationId xmlns:p14="http://schemas.microsoft.com/office/powerpoint/2010/main" val="357523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9A030-ED1F-4B9F-8135-4963C38EA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Waste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8B48E-E1BE-4982-871D-4AE6B3A6B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247377"/>
          </a:xfrm>
        </p:spPr>
        <p:txBody>
          <a:bodyPr>
            <a:normAutofit/>
          </a:bodyPr>
          <a:lstStyle/>
          <a:p>
            <a:r>
              <a:rPr lang="en-GB" sz="3200" dirty="0"/>
              <a:t>There are different categories of waste</a:t>
            </a:r>
          </a:p>
          <a:p>
            <a:r>
              <a:rPr lang="en-GB" sz="3200" dirty="0"/>
              <a:t>Organic</a:t>
            </a:r>
          </a:p>
          <a:p>
            <a:pPr lvl="1"/>
            <a:r>
              <a:rPr lang="en-GB" sz="2800" dirty="0"/>
              <a:t>Agricultural waste</a:t>
            </a:r>
          </a:p>
          <a:p>
            <a:pPr lvl="1"/>
            <a:r>
              <a:rPr lang="en-GB" sz="2800" dirty="0"/>
              <a:t>Food waste</a:t>
            </a:r>
          </a:p>
          <a:p>
            <a:r>
              <a:rPr lang="en-GB" sz="3200" dirty="0"/>
              <a:t>Inorganic</a:t>
            </a:r>
          </a:p>
          <a:p>
            <a:pPr lvl="1"/>
            <a:r>
              <a:rPr lang="en-GB" sz="2800" dirty="0"/>
              <a:t>Metal</a:t>
            </a:r>
          </a:p>
          <a:p>
            <a:pPr lvl="1"/>
            <a:r>
              <a:rPr lang="en-GB" sz="2800" dirty="0"/>
              <a:t>Plastic </a:t>
            </a:r>
          </a:p>
          <a:p>
            <a:pPr lvl="1"/>
            <a:r>
              <a:rPr lang="en-GB" sz="2800" dirty="0"/>
              <a:t>Textile</a:t>
            </a:r>
          </a:p>
          <a:p>
            <a:pPr lvl="1"/>
            <a:r>
              <a:rPr lang="en-GB" sz="2800" dirty="0"/>
              <a:t>Paper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25723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AF008-9DF0-4C9D-A4C1-6887EB46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Wealth Creation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D009-274D-4D4F-AEEA-13F30C7FF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Everybody fights for survival and everybody wants money</a:t>
            </a:r>
          </a:p>
        </p:txBody>
      </p:sp>
    </p:spTree>
    <p:extLst>
      <p:ext uri="{BB962C8B-B14F-4D97-AF65-F5344CB8AC3E}">
        <p14:creationId xmlns:p14="http://schemas.microsoft.com/office/powerpoint/2010/main" val="294158294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DA0B1-F212-4C36-B0D3-83FC7A82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A22ED-31DC-4769-8FEC-3955236C3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4400" dirty="0"/>
              <a:t>Service: collection and sale of metal waste</a:t>
            </a:r>
          </a:p>
          <a:p>
            <a:r>
              <a:rPr lang="en-GB" sz="4400" dirty="0"/>
              <a:t>Capacity: Mobilizing the Scavengers </a:t>
            </a:r>
          </a:p>
          <a:p>
            <a:r>
              <a:rPr lang="en-GB" sz="4400" dirty="0"/>
              <a:t>Market: Industries and companies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02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445D8-B88B-44AF-AF04-0682EA00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C6655-20FD-4DBA-AB2D-5CFCC2CB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4000" dirty="0"/>
              <a:t>Scavenging and Collection of the metals</a:t>
            </a:r>
          </a:p>
          <a:p>
            <a:r>
              <a:rPr lang="en-GB" sz="4000" dirty="0"/>
              <a:t>Transportation</a:t>
            </a:r>
          </a:p>
          <a:p>
            <a:r>
              <a:rPr lang="en-GB" sz="4000" dirty="0"/>
              <a:t>Sorting</a:t>
            </a:r>
          </a:p>
          <a:p>
            <a:r>
              <a:rPr lang="en-GB" sz="4000" dirty="0"/>
              <a:t>Weighing</a:t>
            </a:r>
          </a:p>
          <a:p>
            <a:r>
              <a:rPr lang="en-GB" sz="4000" dirty="0"/>
              <a:t>Sales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0060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85C4-32B1-40DC-85EF-4DC0965F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Budget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025EA4-FD91-4C94-9B8F-3B7D2AC40C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434534"/>
              </p:ext>
            </p:extLst>
          </p:nvPr>
        </p:nvGraphicFramePr>
        <p:xfrm>
          <a:off x="677863" y="2160588"/>
          <a:ext cx="8596312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2150416897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805989928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3443001955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9358143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Types of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Amount budgeted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Cash at hand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Amount remaining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382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Scavengers(30)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3,600,000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3,600,000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226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Transportation(collection trucks)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891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887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Building of structures and 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493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Other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2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10431-317F-40C7-AE18-0DE4E626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5FF3-547C-47C8-8599-BB8CE7675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Stereotype</a:t>
            </a:r>
          </a:p>
          <a:p>
            <a:r>
              <a:rPr lang="en-GB" dirty="0"/>
              <a:t>Health and environmental hazards</a:t>
            </a:r>
          </a:p>
          <a:p>
            <a:r>
              <a:rPr lang="en-GB" dirty="0"/>
              <a:t>Land space</a:t>
            </a:r>
          </a:p>
          <a:p>
            <a:r>
              <a:rPr lang="en-GB" dirty="0"/>
              <a:t>Man power</a:t>
            </a:r>
          </a:p>
          <a:p>
            <a:r>
              <a:rPr lang="en-GB" dirty="0"/>
              <a:t>Poor infrastructure</a:t>
            </a:r>
          </a:p>
          <a:p>
            <a:pPr lvl="1"/>
            <a:r>
              <a:rPr lang="en-GB" dirty="0"/>
              <a:t>Transportation challenge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517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216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GROUP 1 – Wealth Creation </vt:lpstr>
      <vt:lpstr>BRIEF INTRODUCTION</vt:lpstr>
      <vt:lpstr>Waste </vt:lpstr>
      <vt:lpstr>Waste materials</vt:lpstr>
      <vt:lpstr>Wealth Creation </vt:lpstr>
      <vt:lpstr>Approach</vt:lpstr>
      <vt:lpstr>Methodology </vt:lpstr>
      <vt:lpstr>Budget</vt:lpstr>
      <vt:lpstr>Challenges</vt:lpstr>
      <vt:lpstr>Findings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</dc:title>
  <dc:creator>okwueze ikenna</dc:creator>
  <cp:lastModifiedBy>okwueze ikenna</cp:lastModifiedBy>
  <cp:revision>7</cp:revision>
  <dcterms:created xsi:type="dcterms:W3CDTF">2017-09-14T13:55:30Z</dcterms:created>
  <dcterms:modified xsi:type="dcterms:W3CDTF">2017-09-14T14:34:26Z</dcterms:modified>
</cp:coreProperties>
</file>