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8" r:id="rId3"/>
    <p:sldId id="261" r:id="rId4"/>
    <p:sldId id="259" r:id="rId5"/>
    <p:sldId id="268" r:id="rId6"/>
    <p:sldId id="264" r:id="rId7"/>
    <p:sldId id="265"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6F702AA1-2E37-43AD-BA77-68738293A86F}" type="datetimeFigureOut">
              <a:rPr lang="en-GB" smtClean="0"/>
              <a:t>14/09/2017</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56AB875E-E298-49DD-945F-D890B3063CFE}"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9013525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702AA1-2E37-43AD-BA77-68738293A86F}" type="datetimeFigureOut">
              <a:rPr lang="en-GB" smtClean="0"/>
              <a:t>14/09/2017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AB875E-E298-49DD-945F-D890B3063CFE}" type="slidenum">
              <a:rPr lang="en-GB" smtClean="0"/>
              <a:t>‹#›</a:t>
            </a:fld>
            <a:endParaRPr lang="en-GB"/>
          </a:p>
        </p:txBody>
      </p:sp>
    </p:spTree>
    <p:extLst>
      <p:ext uri="{BB962C8B-B14F-4D97-AF65-F5344CB8AC3E}">
        <p14:creationId xmlns:p14="http://schemas.microsoft.com/office/powerpoint/2010/main" val="2657257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702AA1-2E37-43AD-BA77-68738293A86F}" type="datetimeFigureOut">
              <a:rPr lang="en-GB" smtClean="0"/>
              <a:t>14/09/2017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AB875E-E298-49DD-945F-D890B3063CFE}" type="slidenum">
              <a:rPr lang="en-GB" smtClean="0"/>
              <a:t>‹#›</a:t>
            </a:fld>
            <a:endParaRPr lang="en-GB"/>
          </a:p>
        </p:txBody>
      </p:sp>
    </p:spTree>
    <p:extLst>
      <p:ext uri="{BB962C8B-B14F-4D97-AF65-F5344CB8AC3E}">
        <p14:creationId xmlns:p14="http://schemas.microsoft.com/office/powerpoint/2010/main" val="1262866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702AA1-2E37-43AD-BA77-68738293A86F}" type="datetimeFigureOut">
              <a:rPr lang="en-GB" smtClean="0"/>
              <a:t>14/09/2017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AB875E-E298-49DD-945F-D890B3063CFE}" type="slidenum">
              <a:rPr lang="en-GB" smtClean="0"/>
              <a:t>‹#›</a:t>
            </a:fld>
            <a:endParaRPr lang="en-GB"/>
          </a:p>
        </p:txBody>
      </p:sp>
    </p:spTree>
    <p:extLst>
      <p:ext uri="{BB962C8B-B14F-4D97-AF65-F5344CB8AC3E}">
        <p14:creationId xmlns:p14="http://schemas.microsoft.com/office/powerpoint/2010/main" val="3394608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6F702AA1-2E37-43AD-BA77-68738293A86F}" type="datetimeFigureOut">
              <a:rPr lang="en-GB" smtClean="0"/>
              <a:t>14/09/2017</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56AB875E-E298-49DD-945F-D890B3063CFE}"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58011098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F702AA1-2E37-43AD-BA77-68738293A86F}" type="datetimeFigureOut">
              <a:rPr lang="en-GB" smtClean="0"/>
              <a:t>14/09/2017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AB875E-E298-49DD-945F-D890B3063CFE}" type="slidenum">
              <a:rPr lang="en-GB" smtClean="0"/>
              <a:t>‹#›</a:t>
            </a:fld>
            <a:endParaRPr lang="en-GB"/>
          </a:p>
        </p:txBody>
      </p:sp>
    </p:spTree>
    <p:extLst>
      <p:ext uri="{BB962C8B-B14F-4D97-AF65-F5344CB8AC3E}">
        <p14:creationId xmlns:p14="http://schemas.microsoft.com/office/powerpoint/2010/main" val="183914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F702AA1-2E37-43AD-BA77-68738293A86F}" type="datetimeFigureOut">
              <a:rPr lang="en-GB" smtClean="0"/>
              <a:t>14/09/2017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6AB875E-E298-49DD-945F-D890B3063CFE}" type="slidenum">
              <a:rPr lang="en-GB" smtClean="0"/>
              <a:t>‹#›</a:t>
            </a:fld>
            <a:endParaRPr lang="en-GB"/>
          </a:p>
        </p:txBody>
      </p:sp>
    </p:spTree>
    <p:extLst>
      <p:ext uri="{BB962C8B-B14F-4D97-AF65-F5344CB8AC3E}">
        <p14:creationId xmlns:p14="http://schemas.microsoft.com/office/powerpoint/2010/main" val="2807131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F702AA1-2E37-43AD-BA77-68738293A86F}" type="datetimeFigureOut">
              <a:rPr lang="en-GB" smtClean="0"/>
              <a:t>14/09/2017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AB875E-E298-49DD-945F-D890B3063CFE}" type="slidenum">
              <a:rPr lang="en-GB" smtClean="0"/>
              <a:t>‹#›</a:t>
            </a:fld>
            <a:endParaRPr lang="en-GB"/>
          </a:p>
        </p:txBody>
      </p:sp>
    </p:spTree>
    <p:extLst>
      <p:ext uri="{BB962C8B-B14F-4D97-AF65-F5344CB8AC3E}">
        <p14:creationId xmlns:p14="http://schemas.microsoft.com/office/powerpoint/2010/main" val="168075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702AA1-2E37-43AD-BA77-68738293A86F}" type="datetimeFigureOut">
              <a:rPr lang="en-GB" smtClean="0"/>
              <a:t>14/09/2017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AB875E-E298-49DD-945F-D890B3063CFE}" type="slidenum">
              <a:rPr lang="en-GB" smtClean="0"/>
              <a:t>‹#›</a:t>
            </a:fld>
            <a:endParaRPr lang="en-GB"/>
          </a:p>
        </p:txBody>
      </p:sp>
    </p:spTree>
    <p:extLst>
      <p:ext uri="{BB962C8B-B14F-4D97-AF65-F5344CB8AC3E}">
        <p14:creationId xmlns:p14="http://schemas.microsoft.com/office/powerpoint/2010/main" val="495845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F702AA1-2E37-43AD-BA77-68738293A86F}" type="datetimeFigureOut">
              <a:rPr lang="en-GB" smtClean="0"/>
              <a:t>14/09/2017</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6AB875E-E298-49DD-945F-D890B3063CFE}"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78259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F702AA1-2E37-43AD-BA77-68738293A86F}" type="datetimeFigureOut">
              <a:rPr lang="en-GB" smtClean="0"/>
              <a:t>14/09/2017</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6AB875E-E298-49DD-945F-D890B3063CFE}"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91630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6F702AA1-2E37-43AD-BA77-68738293A86F}" type="datetimeFigureOut">
              <a:rPr lang="en-GB" smtClean="0"/>
              <a:t>14/09/2017</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56AB875E-E298-49DD-945F-D890B3063CFE}"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281018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497541"/>
            <a:ext cx="8361229" cy="1936377"/>
          </a:xfrm>
        </p:spPr>
        <p:txBody>
          <a:bodyPr/>
          <a:lstStyle/>
          <a:p>
            <a:r>
              <a:rPr lang="en-GB" sz="3200" dirty="0" smtClean="0"/>
              <a:t>A presentation </a:t>
            </a:r>
            <a:r>
              <a:rPr lang="en-GB" sz="3200" dirty="0" smtClean="0"/>
              <a:t>by:</a:t>
            </a:r>
            <a:br>
              <a:rPr lang="en-GB" sz="3200" dirty="0" smtClean="0"/>
            </a:br>
            <a:r>
              <a:rPr lang="en-GB" sz="3200" dirty="0" smtClean="0"/>
              <a:t> </a:t>
            </a:r>
            <a:r>
              <a:rPr lang="en-GB" sz="3200" dirty="0" smtClean="0"/>
              <a:t>group 4 (the Elites)</a:t>
            </a:r>
            <a:endParaRPr lang="en-GB" sz="3200" dirty="0"/>
          </a:p>
        </p:txBody>
      </p:sp>
      <p:sp>
        <p:nvSpPr>
          <p:cNvPr id="3" name="Subtitle 2"/>
          <p:cNvSpPr>
            <a:spLocks noGrp="1"/>
          </p:cNvSpPr>
          <p:nvPr>
            <p:ph type="subTitle" idx="1"/>
          </p:nvPr>
        </p:nvSpPr>
        <p:spPr>
          <a:xfrm>
            <a:off x="1915128" y="2433919"/>
            <a:ext cx="8361229" cy="2608598"/>
          </a:xfrm>
        </p:spPr>
        <p:txBody>
          <a:bodyPr>
            <a:noAutofit/>
          </a:bodyPr>
          <a:lstStyle/>
          <a:p>
            <a:pPr algn="l"/>
            <a:r>
              <a:rPr lang="en-GB" sz="4800" dirty="0" smtClean="0"/>
              <a:t> </a:t>
            </a:r>
            <a:r>
              <a:rPr lang="en-GB" sz="4800" dirty="0" smtClean="0"/>
              <a:t>RE-BRANDING NIGERIA’S IMAGE IN THE INTERNATIONAL COMMUNITY.</a:t>
            </a:r>
            <a:endParaRPr lang="en-GB" sz="4800" dirty="0"/>
          </a:p>
        </p:txBody>
      </p:sp>
    </p:spTree>
    <p:extLst>
      <p:ext uri="{BB962C8B-B14F-4D97-AF65-F5344CB8AC3E}">
        <p14:creationId xmlns:p14="http://schemas.microsoft.com/office/powerpoint/2010/main" val="34012111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19314"/>
            <a:ext cx="9601200" cy="1852386"/>
          </a:xfrm>
        </p:spPr>
        <p:txBody>
          <a:bodyPr/>
          <a:lstStyle/>
          <a:p>
            <a:r>
              <a:rPr lang="en-GB" dirty="0" smtClean="0"/>
              <a:t>Introduction</a:t>
            </a:r>
            <a:endParaRPr lang="en-GB" dirty="0"/>
          </a:p>
        </p:txBody>
      </p:sp>
      <p:sp>
        <p:nvSpPr>
          <p:cNvPr id="3" name="Content Placeholder 2"/>
          <p:cNvSpPr>
            <a:spLocks noGrp="1"/>
          </p:cNvSpPr>
          <p:nvPr>
            <p:ph idx="1"/>
          </p:nvPr>
        </p:nvSpPr>
        <p:spPr>
          <a:xfrm>
            <a:off x="1371600" y="972457"/>
            <a:ext cx="9601200" cy="5885543"/>
          </a:xfrm>
        </p:spPr>
        <p:txBody>
          <a:bodyPr>
            <a:noAutofit/>
          </a:bodyPr>
          <a:lstStyle/>
          <a:p>
            <a:r>
              <a:rPr lang="en-GB" sz="3200" dirty="0" smtClean="0"/>
              <a:t>The image of Nigeria is the impression of Nigerians and the wider world about Nigeria. In the international community, it has been discovered that Nigeria’s image has not been worthwhile, hence, the need to rebrand the image of Nigeria. Due to corruption and other fraudulent activities in the country, several international bodies have thought Nigeria to be a dark country. </a:t>
            </a:r>
          </a:p>
          <a:p>
            <a:r>
              <a:rPr lang="en-GB" sz="3200" dirty="0" smtClean="0"/>
              <a:t>Therefore, it is expedient to change this negative image of Nigeria and her citizens in the sight of the wider community. This is to give Nigeria a good name. </a:t>
            </a:r>
          </a:p>
        </p:txBody>
      </p:sp>
    </p:spTree>
    <p:extLst>
      <p:ext uri="{BB962C8B-B14F-4D97-AF65-F5344CB8AC3E}">
        <p14:creationId xmlns:p14="http://schemas.microsoft.com/office/powerpoint/2010/main" val="14905144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Approaches/methodologies to Rebranding</a:t>
            </a:r>
            <a:endParaRPr lang="en-GB" dirty="0"/>
          </a:p>
        </p:txBody>
      </p:sp>
      <p:sp>
        <p:nvSpPr>
          <p:cNvPr id="3" name="Content Placeholder 2"/>
          <p:cNvSpPr>
            <a:spLocks noGrp="1"/>
          </p:cNvSpPr>
          <p:nvPr>
            <p:ph idx="1"/>
          </p:nvPr>
        </p:nvSpPr>
        <p:spPr/>
        <p:txBody>
          <a:bodyPr>
            <a:noAutofit/>
          </a:bodyPr>
          <a:lstStyle/>
          <a:p>
            <a:r>
              <a:rPr lang="en-GB" sz="2800" dirty="0" smtClean="0"/>
              <a:t>It is quite important to know the problem of Nigeria, before seeking to bring about positive changes. The problem of Nigeria is basically THE MINDSET OF THE CITIZENS. This will be of great benefit in and outside the country. </a:t>
            </a:r>
          </a:p>
          <a:p>
            <a:r>
              <a:rPr lang="en-GB" sz="2800" dirty="0" smtClean="0"/>
              <a:t>The Pull factor: this has to do with attractions made in Nigeria, to attract investors.</a:t>
            </a:r>
          </a:p>
          <a:p>
            <a:r>
              <a:rPr lang="en-GB" sz="2800" dirty="0" smtClean="0"/>
              <a:t>The Push Factor: this is the projection of the image of Nigeria to the outside world.</a:t>
            </a:r>
          </a:p>
          <a:p>
            <a:r>
              <a:rPr lang="en-GB" sz="2800" dirty="0"/>
              <a:t>System theory: Management of internal crises is also very important. Nigeria should stop running to other country</a:t>
            </a:r>
          </a:p>
          <a:p>
            <a:pPr marL="0" indent="0">
              <a:buNone/>
            </a:pPr>
            <a:endParaRPr lang="en-GB" sz="2800" dirty="0"/>
          </a:p>
        </p:txBody>
      </p:sp>
    </p:spTree>
    <p:extLst>
      <p:ext uri="{BB962C8B-B14F-4D97-AF65-F5344CB8AC3E}">
        <p14:creationId xmlns:p14="http://schemas.microsoft.com/office/powerpoint/2010/main" val="15253019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06400"/>
            <a:ext cx="9601200" cy="1765300"/>
          </a:xfrm>
        </p:spPr>
        <p:txBody>
          <a:bodyPr/>
          <a:lstStyle/>
          <a:p>
            <a:r>
              <a:rPr lang="en-GB" dirty="0" smtClean="0"/>
              <a:t>Sectors for Rebranding</a:t>
            </a:r>
            <a:endParaRPr lang="en-GB" dirty="0"/>
          </a:p>
        </p:txBody>
      </p:sp>
      <p:sp>
        <p:nvSpPr>
          <p:cNvPr id="3" name="Content Placeholder 2"/>
          <p:cNvSpPr>
            <a:spLocks noGrp="1"/>
          </p:cNvSpPr>
          <p:nvPr>
            <p:ph idx="1"/>
          </p:nvPr>
        </p:nvSpPr>
        <p:spPr>
          <a:xfrm>
            <a:off x="1371600" y="1494971"/>
            <a:ext cx="9601200" cy="4372429"/>
          </a:xfrm>
        </p:spPr>
        <p:txBody>
          <a:bodyPr>
            <a:noAutofit/>
          </a:bodyPr>
          <a:lstStyle/>
          <a:p>
            <a:r>
              <a:rPr lang="en-GB" sz="3200" dirty="0" smtClean="0"/>
              <a:t>Entertainment Sector</a:t>
            </a:r>
          </a:p>
          <a:p>
            <a:r>
              <a:rPr lang="en-GB" sz="3200" dirty="0" smtClean="0"/>
              <a:t>Information Communication Technology</a:t>
            </a:r>
          </a:p>
          <a:p>
            <a:r>
              <a:rPr lang="en-GB" sz="3200" dirty="0" smtClean="0"/>
              <a:t>Power sector</a:t>
            </a:r>
          </a:p>
          <a:p>
            <a:r>
              <a:rPr lang="en-GB" sz="3200" dirty="0" smtClean="0"/>
              <a:t>Agriculture</a:t>
            </a:r>
          </a:p>
          <a:p>
            <a:r>
              <a:rPr lang="en-GB" sz="3200" dirty="0" smtClean="0"/>
              <a:t>Educational sector (very key)</a:t>
            </a:r>
          </a:p>
          <a:p>
            <a:r>
              <a:rPr lang="en-GB" sz="3200" dirty="0" smtClean="0"/>
              <a:t>Transportation.</a:t>
            </a:r>
          </a:p>
          <a:p>
            <a:r>
              <a:rPr lang="en-GB" sz="3200" dirty="0" smtClean="0"/>
              <a:t>Market system</a:t>
            </a:r>
          </a:p>
          <a:p>
            <a:r>
              <a:rPr lang="en-GB" sz="3200" dirty="0" smtClean="0"/>
              <a:t>Health </a:t>
            </a:r>
          </a:p>
          <a:p>
            <a:pPr marL="0" indent="0">
              <a:buNone/>
            </a:pPr>
            <a:endParaRPr lang="en-GB" sz="3200" dirty="0"/>
          </a:p>
        </p:txBody>
      </p:sp>
    </p:spTree>
    <p:extLst>
      <p:ext uri="{BB962C8B-B14F-4D97-AF65-F5344CB8AC3E}">
        <p14:creationId xmlns:p14="http://schemas.microsoft.com/office/powerpoint/2010/main" val="3672471992"/>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CHALLENGE</a:t>
            </a:r>
            <a:endParaRPr lang="en-GB" dirty="0"/>
          </a:p>
        </p:txBody>
      </p:sp>
      <p:sp>
        <p:nvSpPr>
          <p:cNvPr id="3" name="Content Placeholder 2"/>
          <p:cNvSpPr>
            <a:spLocks noGrp="1"/>
          </p:cNvSpPr>
          <p:nvPr>
            <p:ph idx="1"/>
          </p:nvPr>
        </p:nvSpPr>
        <p:spPr/>
        <p:txBody>
          <a:bodyPr>
            <a:noAutofit/>
          </a:bodyPr>
          <a:lstStyle/>
          <a:p>
            <a:r>
              <a:rPr lang="en-GB" sz="3200" dirty="0" smtClean="0"/>
              <a:t>Lack of skills</a:t>
            </a:r>
          </a:p>
          <a:p>
            <a:r>
              <a:rPr lang="en-GB" sz="3200" dirty="0" smtClean="0"/>
              <a:t>Political party oppositions</a:t>
            </a:r>
          </a:p>
          <a:p>
            <a:r>
              <a:rPr lang="en-GB" sz="3200" dirty="0" smtClean="0"/>
              <a:t>Religious crises</a:t>
            </a:r>
          </a:p>
          <a:p>
            <a:r>
              <a:rPr lang="en-GB" sz="3200" dirty="0" smtClean="0"/>
              <a:t>Environmental abuse/pollution</a:t>
            </a:r>
          </a:p>
          <a:p>
            <a:r>
              <a:rPr lang="en-GB" sz="3200" dirty="0" smtClean="0"/>
              <a:t>Orientation</a:t>
            </a:r>
          </a:p>
          <a:p>
            <a:r>
              <a:rPr lang="en-GB" sz="3200" dirty="0" smtClean="0"/>
              <a:t>Unemployment </a:t>
            </a:r>
          </a:p>
          <a:p>
            <a:r>
              <a:rPr lang="en-GB" sz="3200" dirty="0" smtClean="0"/>
              <a:t>Corruption </a:t>
            </a:r>
          </a:p>
          <a:p>
            <a:pPr marL="0" indent="0">
              <a:buNone/>
            </a:pPr>
            <a:endParaRPr lang="en-GB" sz="3200" dirty="0" smtClean="0"/>
          </a:p>
          <a:p>
            <a:endParaRPr lang="en-GB" sz="3200" dirty="0"/>
          </a:p>
        </p:txBody>
      </p:sp>
    </p:spTree>
    <p:extLst>
      <p:ext uri="{BB962C8B-B14F-4D97-AF65-F5344CB8AC3E}">
        <p14:creationId xmlns:p14="http://schemas.microsoft.com/office/powerpoint/2010/main" val="2915253389"/>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FINDINGS</a:t>
            </a:r>
            <a:endParaRPr lang="en-GB" dirty="0"/>
          </a:p>
        </p:txBody>
      </p:sp>
      <p:sp>
        <p:nvSpPr>
          <p:cNvPr id="3" name="Content Placeholder 2"/>
          <p:cNvSpPr>
            <a:spLocks noGrp="1"/>
          </p:cNvSpPr>
          <p:nvPr>
            <p:ph idx="1"/>
          </p:nvPr>
        </p:nvSpPr>
        <p:spPr/>
        <p:txBody>
          <a:bodyPr>
            <a:normAutofit/>
          </a:bodyPr>
          <a:lstStyle/>
          <a:p>
            <a:r>
              <a:rPr lang="en-GB" sz="4000" dirty="0" smtClean="0"/>
              <a:t>Stereotyping </a:t>
            </a:r>
          </a:p>
          <a:p>
            <a:r>
              <a:rPr lang="en-GB" sz="4000" dirty="0" smtClean="0"/>
              <a:t>Terrorism</a:t>
            </a:r>
          </a:p>
          <a:p>
            <a:r>
              <a:rPr lang="en-GB" sz="4000" dirty="0" smtClean="0"/>
              <a:t>Greed-money swindling </a:t>
            </a:r>
          </a:p>
          <a:p>
            <a:endParaRPr lang="en-GB" sz="4000" dirty="0" smtClean="0"/>
          </a:p>
          <a:p>
            <a:endParaRPr lang="en-GB" sz="4000" dirty="0" smtClean="0"/>
          </a:p>
          <a:p>
            <a:endParaRPr lang="en-GB" sz="4000" dirty="0"/>
          </a:p>
        </p:txBody>
      </p:sp>
    </p:spTree>
    <p:extLst>
      <p:ext uri="{BB962C8B-B14F-4D97-AF65-F5344CB8AC3E}">
        <p14:creationId xmlns:p14="http://schemas.microsoft.com/office/powerpoint/2010/main" val="239923634"/>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Recommendations</a:t>
            </a:r>
            <a:endParaRPr lang="en-GB" dirty="0"/>
          </a:p>
        </p:txBody>
      </p:sp>
      <p:sp>
        <p:nvSpPr>
          <p:cNvPr id="3" name="Content Placeholder 2"/>
          <p:cNvSpPr>
            <a:spLocks noGrp="1"/>
          </p:cNvSpPr>
          <p:nvPr>
            <p:ph idx="1"/>
          </p:nvPr>
        </p:nvSpPr>
        <p:spPr>
          <a:xfrm>
            <a:off x="1371600" y="1785257"/>
            <a:ext cx="9601200" cy="4082143"/>
          </a:xfrm>
        </p:spPr>
        <p:txBody>
          <a:bodyPr>
            <a:noAutofit/>
          </a:bodyPr>
          <a:lstStyle/>
          <a:p>
            <a:r>
              <a:rPr lang="en-GB" sz="3200" dirty="0" smtClean="0"/>
              <a:t>Youth empowerment and entrepreneurship</a:t>
            </a:r>
          </a:p>
          <a:p>
            <a:r>
              <a:rPr lang="en-GB" sz="3200" dirty="0" smtClean="0"/>
              <a:t>Policy management/ continuity in governance</a:t>
            </a:r>
          </a:p>
          <a:p>
            <a:r>
              <a:rPr lang="en-GB" sz="3200" dirty="0" smtClean="0"/>
              <a:t>Re-orientation-media campaign</a:t>
            </a:r>
          </a:p>
          <a:p>
            <a:r>
              <a:rPr lang="en-GB" sz="3200" dirty="0" smtClean="0"/>
              <a:t>Revenue diversification</a:t>
            </a:r>
          </a:p>
          <a:p>
            <a:r>
              <a:rPr lang="en-GB" sz="3200" dirty="0" smtClean="0"/>
              <a:t>Patriotism </a:t>
            </a:r>
          </a:p>
          <a:p>
            <a:r>
              <a:rPr lang="en-GB" sz="3200" dirty="0" smtClean="0"/>
              <a:t>Encouragement of exports</a:t>
            </a:r>
          </a:p>
          <a:p>
            <a:r>
              <a:rPr lang="en-GB" sz="3200" dirty="0" smtClean="0"/>
              <a:t>Restructuring </a:t>
            </a:r>
          </a:p>
          <a:p>
            <a:r>
              <a:rPr lang="en-GB" sz="3200" dirty="0" smtClean="0"/>
              <a:t>Educational reform </a:t>
            </a:r>
          </a:p>
          <a:p>
            <a:pPr marL="0" indent="0">
              <a:buNone/>
            </a:pPr>
            <a:endParaRPr lang="en-GB" sz="3200" dirty="0" smtClean="0"/>
          </a:p>
          <a:p>
            <a:pPr marL="0" indent="0">
              <a:buNone/>
            </a:pPr>
            <a:endParaRPr lang="en-GB" sz="3200" dirty="0"/>
          </a:p>
        </p:txBody>
      </p:sp>
    </p:spTree>
    <p:extLst>
      <p:ext uri="{BB962C8B-B14F-4D97-AF65-F5344CB8AC3E}">
        <p14:creationId xmlns:p14="http://schemas.microsoft.com/office/powerpoint/2010/main" val="1231610894"/>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THANK</a:t>
            </a:r>
            <a:br>
              <a:rPr lang="en-GB" dirty="0" smtClean="0"/>
            </a:br>
            <a:r>
              <a:rPr lang="en-GB" dirty="0" smtClean="0"/>
              <a:t>YOU!</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18654848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118</TotalTime>
  <Words>278</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Franklin Gothic Book</vt:lpstr>
      <vt:lpstr>Crop</vt:lpstr>
      <vt:lpstr>A presentation by:  group 4 (the Elites)</vt:lpstr>
      <vt:lpstr>Introduction</vt:lpstr>
      <vt:lpstr>Approaches/methodologies to Rebranding</vt:lpstr>
      <vt:lpstr>Sectors for Rebranding</vt:lpstr>
      <vt:lpstr>CHALLENGE</vt:lpstr>
      <vt:lpstr>FINDINGS</vt:lpstr>
      <vt:lpstr>Recommendations</vt:lpstr>
      <vt:lpstr>THANK YOU!</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 PC</dc:creator>
  <cp:lastModifiedBy>USER PC</cp:lastModifiedBy>
  <cp:revision>24</cp:revision>
  <dcterms:created xsi:type="dcterms:W3CDTF">2017-09-14T13:06:52Z</dcterms:created>
  <dcterms:modified xsi:type="dcterms:W3CDTF">2017-09-14T15:13:05Z</dcterms:modified>
</cp:coreProperties>
</file>